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2"/>
  </p:sldMasterIdLst>
  <p:notesMasterIdLst>
    <p:notesMasterId r:id="rId15"/>
  </p:notesMasterIdLst>
  <p:sldIdLst>
    <p:sldId id="300" r:id="rId3"/>
    <p:sldId id="285" r:id="rId4"/>
    <p:sldId id="291" r:id="rId5"/>
    <p:sldId id="292" r:id="rId6"/>
    <p:sldId id="295" r:id="rId7"/>
    <p:sldId id="299" r:id="rId8"/>
    <p:sldId id="294" r:id="rId9"/>
    <p:sldId id="262" r:id="rId10"/>
    <p:sldId id="293" r:id="rId11"/>
    <p:sldId id="298" r:id="rId12"/>
    <p:sldId id="286" r:id="rId13"/>
    <p:sldId id="288" r:id="rId14"/>
  </p:sldIdLst>
  <p:sldSz cx="12192000" cy="6858000"/>
  <p:notesSz cx="6858000" cy="9144000"/>
  <p:embeddedFontLst>
    <p:embeddedFont>
      <p:font typeface="Comic Sans MS" panose="030F0902030302020204" pitchFamily="66" charset="0"/>
      <p:regular r:id="rId16"/>
      <p:bold r:id="rId17"/>
      <p:italic r:id="rId18"/>
      <p:boldItalic r:id="rId19"/>
    </p:embeddedFont>
    <p:embeddedFont>
      <p:font typeface="Verdana" panose="020B0604030504040204" pitchFamily="34" charset="0"/>
      <p:regular r:id="rId20"/>
      <p:bold r:id="rId21"/>
      <p:italic r:id="rId22"/>
      <p:boldItalic r:id="rId23"/>
    </p:embeddedFont>
  </p:embeddedFont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A374"/>
    <a:srgbClr val="96B0C7"/>
    <a:srgbClr val="D1D8D9"/>
    <a:srgbClr val="576668"/>
    <a:srgbClr val="7E5253"/>
    <a:srgbClr val="F3E6DE"/>
    <a:srgbClr val="3E7527"/>
    <a:srgbClr val="41446D"/>
    <a:srgbClr val="D8FFE4"/>
    <a:srgbClr val="C67F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4" autoAdjust="0"/>
    <p:restoredTop sz="92466" autoAdjust="0"/>
  </p:normalViewPr>
  <p:slideViewPr>
    <p:cSldViewPr snapToGrid="0">
      <p:cViewPr varScale="1">
        <p:scale>
          <a:sx n="113" d="100"/>
          <a:sy n="113" d="100"/>
        </p:scale>
        <p:origin x="456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3.fntdata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font" Target="fonts/font6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2.fntdata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10" Type="http://schemas.openxmlformats.org/officeDocument/2006/relationships/slide" Target="slides/slide8.xml"/><Relationship Id="rId19" Type="http://schemas.openxmlformats.org/officeDocument/2006/relationships/font" Target="fonts/font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7.fntdata"/><Relationship Id="rId27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image" Target="../media/image5.png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svg"/><Relationship Id="rId1" Type="http://schemas.openxmlformats.org/officeDocument/2006/relationships/image" Target="../media/image21.jpeg"/><Relationship Id="rId4" Type="http://schemas.openxmlformats.org/officeDocument/2006/relationships/image" Target="../media/image24.sv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svg"/><Relationship Id="rId1" Type="http://schemas.openxmlformats.org/officeDocument/2006/relationships/image" Target="../media/image25.svg"/><Relationship Id="rId6" Type="http://schemas.openxmlformats.org/officeDocument/2006/relationships/image" Target="../media/image30.svg"/><Relationship Id="rId5" Type="http://schemas.openxmlformats.org/officeDocument/2006/relationships/image" Target="../media/image29.svg"/><Relationship Id="rId4" Type="http://schemas.openxmlformats.org/officeDocument/2006/relationships/image" Target="../media/image28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microsoft.com/office/2007/relationships/hdphoto" Target="../media/hdphoto1.wdp"/><Relationship Id="rId2" Type="http://schemas.openxmlformats.org/officeDocument/2006/relationships/image" Target="../media/image8.jpeg"/><Relationship Id="rId1" Type="http://schemas.openxmlformats.org/officeDocument/2006/relationships/image" Target="../media/image5.png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9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svg"/><Relationship Id="rId1" Type="http://schemas.openxmlformats.org/officeDocument/2006/relationships/image" Target="../media/image21.jpeg"/><Relationship Id="rId4" Type="http://schemas.openxmlformats.org/officeDocument/2006/relationships/image" Target="../media/image24.sv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svg"/><Relationship Id="rId1" Type="http://schemas.openxmlformats.org/officeDocument/2006/relationships/image" Target="../media/image25.svg"/><Relationship Id="rId6" Type="http://schemas.openxmlformats.org/officeDocument/2006/relationships/image" Target="../media/image30.svg"/><Relationship Id="rId5" Type="http://schemas.openxmlformats.org/officeDocument/2006/relationships/image" Target="../media/image29.svg"/><Relationship Id="rId4" Type="http://schemas.openxmlformats.org/officeDocument/2006/relationships/image" Target="../media/image28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C0D347-2ADF-48F4-86D0-A59B151E3D82}" type="doc">
      <dgm:prSet loTypeId="urn:microsoft.com/office/officeart/2005/8/layout/bList2#1" loCatId="picture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es-ES"/>
        </a:p>
      </dgm:t>
    </dgm:pt>
    <dgm:pt modelId="{2B16C065-3617-4857-B8FB-406D7464A662}">
      <dgm:prSet custT="1"/>
      <dgm:spPr>
        <a:solidFill>
          <a:schemeClr val="accent5">
            <a:lumMod val="75000"/>
          </a:schemeClr>
        </a:solidFill>
      </dgm:spPr>
      <dgm:t>
        <a:bodyPr/>
        <a:lstStyle/>
        <a:p>
          <a:pPr algn="ctr"/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IL PECCATO</a:t>
          </a:r>
          <a:endParaRPr lang="es-ES" sz="2000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EEB4DEB8-1981-49EB-B531-B21FDC4DC458}" type="parTrans" cxnId="{88B755FC-0636-4ECB-A5DF-520D98AD1263}">
      <dgm:prSet/>
      <dgm:spPr/>
      <dgm:t>
        <a:bodyPr/>
        <a:lstStyle/>
        <a:p>
          <a:endParaRPr lang="es-ES" sz="2000"/>
        </a:p>
      </dgm:t>
    </dgm:pt>
    <dgm:pt modelId="{4E00E76D-EE03-4E23-8ED9-C3B9F96EB7C5}" type="sibTrans" cxnId="{88B755FC-0636-4ECB-A5DF-520D98AD1263}">
      <dgm:prSet custT="1"/>
      <dgm:spPr/>
      <dgm:t>
        <a:bodyPr/>
        <a:lstStyle/>
        <a:p>
          <a:endParaRPr lang="es-ES" sz="2000"/>
        </a:p>
      </dgm:t>
    </dgm:pt>
    <dgm:pt modelId="{03E2D6EB-23AF-4BE9-91CA-53E7BEE8899D}">
      <dgm:prSet custT="1"/>
      <dgm:spPr>
        <a:solidFill>
          <a:schemeClr val="accent5">
            <a:lumMod val="20000"/>
            <a:lumOff val="80000"/>
            <a:alpha val="90000"/>
          </a:schemeClr>
        </a:solidFill>
        <a:ln w="25400">
          <a:solidFill>
            <a:schemeClr val="accent5">
              <a:lumMod val="75000"/>
            </a:schemeClr>
          </a:solidFill>
        </a:ln>
        <a:scene3d>
          <a:camera prst="orthographicFront"/>
          <a:lightRig rig="flat" dir="t"/>
        </a:scene3d>
        <a:sp3d z="-190500" extrusionH="12700" prstMaterial="plastic">
          <a:bevelT w="139700"/>
        </a:sp3d>
      </dgm:spPr>
      <dgm:t>
        <a:bodyPr/>
        <a:lstStyle/>
        <a:p>
          <a:pPr marL="355600" indent="-355600" rtl="0">
            <a:buFontTx/>
            <a:buBlip>
              <a:blip xmlns:r="http://schemas.openxmlformats.org/officeDocument/2006/relationships" r:embed="rId1"/>
            </a:buBlip>
          </a:pPr>
          <a:r>
            <a:rPr lang="es-ES" sz="2400" b="1" dirty="0">
              <a:solidFill>
                <a:schemeClr val="accent5">
                  <a:lumMod val="50000"/>
                </a:schemeClr>
              </a:solidFill>
            </a:rPr>
            <a:t>Evitare la tentazione</a:t>
          </a:r>
          <a:endParaRPr lang="es-ES" sz="2400" dirty="0">
            <a:solidFill>
              <a:schemeClr val="accent5">
                <a:lumMod val="50000"/>
              </a:schemeClr>
            </a:solidFill>
          </a:endParaRPr>
        </a:p>
      </dgm:t>
    </dgm:pt>
    <dgm:pt modelId="{4105DC58-DE10-4355-9ABE-AD131502AB6B}" type="parTrans" cxnId="{65EF09D0-F40F-463F-9D6F-28876739EA50}">
      <dgm:prSet/>
      <dgm:spPr/>
      <dgm:t>
        <a:bodyPr/>
        <a:lstStyle/>
        <a:p>
          <a:endParaRPr lang="es-ES" sz="2000"/>
        </a:p>
      </dgm:t>
    </dgm:pt>
    <dgm:pt modelId="{2FD93B8D-9AB5-443E-B4A9-B19F62EFDDE1}" type="sibTrans" cxnId="{65EF09D0-F40F-463F-9D6F-28876739EA50}">
      <dgm:prSet/>
      <dgm:spPr/>
      <dgm:t>
        <a:bodyPr/>
        <a:lstStyle/>
        <a:p>
          <a:endParaRPr lang="es-ES" sz="2000"/>
        </a:p>
      </dgm:t>
    </dgm:pt>
    <dgm:pt modelId="{32E9676E-4515-4262-94E7-031112267D72}">
      <dgm:prSet custT="1"/>
      <dgm:spPr>
        <a:solidFill>
          <a:schemeClr val="accent5">
            <a:lumMod val="20000"/>
            <a:lumOff val="80000"/>
            <a:alpha val="90000"/>
          </a:schemeClr>
        </a:solidFill>
        <a:ln w="25400">
          <a:solidFill>
            <a:schemeClr val="accent5">
              <a:lumMod val="75000"/>
            </a:schemeClr>
          </a:solidFill>
        </a:ln>
        <a:scene3d>
          <a:camera prst="orthographicFront"/>
          <a:lightRig rig="flat" dir="t"/>
        </a:scene3d>
        <a:sp3d z="-190500" extrusionH="12700" prstMaterial="plastic">
          <a:bevelT w="139700"/>
        </a:sp3d>
      </dgm:spPr>
      <dgm:t>
        <a:bodyPr/>
        <a:lstStyle/>
        <a:p>
          <a:pPr marL="355600" indent="-355600" rtl="0">
            <a:buFontTx/>
            <a:buBlip>
              <a:blip xmlns:r="http://schemas.openxmlformats.org/officeDocument/2006/relationships" r:embed="rId1"/>
            </a:buBlip>
          </a:pPr>
          <a:r>
            <a:rPr lang="es-ES" sz="2400" b="1" dirty="0">
              <a:solidFill>
                <a:schemeClr val="accent5">
                  <a:lumMod val="50000"/>
                </a:schemeClr>
              </a:solidFill>
            </a:rPr>
            <a:t>Consigli per evitare il peccato</a:t>
          </a:r>
          <a:endParaRPr lang="es-ES" sz="2400" dirty="0">
            <a:solidFill>
              <a:schemeClr val="accent5">
                <a:lumMod val="50000"/>
              </a:schemeClr>
            </a:solidFill>
          </a:endParaRPr>
        </a:p>
      </dgm:t>
    </dgm:pt>
    <dgm:pt modelId="{4EA53434-E02A-4DEF-8153-4C9805CC9817}" type="parTrans" cxnId="{08F14190-2772-444E-8008-C315765A5C32}">
      <dgm:prSet/>
      <dgm:spPr/>
      <dgm:t>
        <a:bodyPr/>
        <a:lstStyle/>
        <a:p>
          <a:endParaRPr lang="es-ES" sz="2000"/>
        </a:p>
      </dgm:t>
    </dgm:pt>
    <dgm:pt modelId="{6E92E059-E8B6-4768-B6AA-7AB6F25A9D7C}" type="sibTrans" cxnId="{08F14190-2772-444E-8008-C315765A5C32}">
      <dgm:prSet/>
      <dgm:spPr/>
      <dgm:t>
        <a:bodyPr/>
        <a:lstStyle/>
        <a:p>
          <a:endParaRPr lang="es-ES" sz="2000"/>
        </a:p>
      </dgm:t>
    </dgm:pt>
    <dgm:pt modelId="{CB847E78-E7B4-4C72-946C-7B4663638012}">
      <dgm:prSet custT="1"/>
      <dgm:spPr>
        <a:solidFill>
          <a:schemeClr val="tx2">
            <a:lumMod val="50000"/>
          </a:schemeClr>
        </a:solidFill>
        <a:ln>
          <a:solidFill>
            <a:schemeClr val="accent5">
              <a:hueOff val="0"/>
              <a:satOff val="0"/>
              <a:lumOff val="0"/>
            </a:schemeClr>
          </a:solidFill>
        </a:ln>
      </dgm:spPr>
      <dgm:t>
        <a:bodyPr/>
        <a:lstStyle/>
        <a:p>
          <a:pPr algn="ctr"/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LA LEGGE</a:t>
          </a:r>
          <a:endParaRPr lang="es-ES" sz="2000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4F968CB2-2221-46FE-8F61-D1469684AD12}" type="parTrans" cxnId="{30701EA0-3F50-4CDA-8ED5-D70428767ADE}">
      <dgm:prSet/>
      <dgm:spPr/>
      <dgm:t>
        <a:bodyPr/>
        <a:lstStyle/>
        <a:p>
          <a:endParaRPr lang="es-ES" sz="2000"/>
        </a:p>
      </dgm:t>
    </dgm:pt>
    <dgm:pt modelId="{22B973CC-D311-414F-B437-8FF3B64080A1}" type="sibTrans" cxnId="{30701EA0-3F50-4CDA-8ED5-D70428767ADE}">
      <dgm:prSet custT="1"/>
      <dgm:spPr/>
      <dgm:t>
        <a:bodyPr/>
        <a:lstStyle/>
        <a:p>
          <a:endParaRPr lang="es-ES" sz="2000"/>
        </a:p>
      </dgm:t>
    </dgm:pt>
    <dgm:pt modelId="{EACBFA24-5F28-4D0D-9FF7-2FC7E96A6FC9}">
      <dgm:prSet custT="1"/>
      <dgm:spPr>
        <a:solidFill>
          <a:schemeClr val="accent3">
            <a:lumMod val="20000"/>
            <a:lumOff val="80000"/>
            <a:alpha val="90000"/>
          </a:schemeClr>
        </a:solidFill>
        <a:ln w="25400">
          <a:solidFill>
            <a:schemeClr val="accent3">
              <a:lumMod val="75000"/>
            </a:schemeClr>
          </a:solidFill>
        </a:ln>
        <a:scene3d>
          <a:camera prst="orthographicFront"/>
          <a:lightRig rig="flat" dir="t"/>
        </a:scene3d>
        <a:sp3d z="-190500" extrusionH="12700" prstMaterial="plastic">
          <a:bevelT w="139700"/>
        </a:sp3d>
      </dgm:spPr>
      <dgm:t>
        <a:bodyPr/>
        <a:lstStyle/>
        <a:p>
          <a:pPr marL="355600" indent="-355600" rtl="0">
            <a:buSzPct val="140000"/>
            <a:buFontTx/>
            <a:buBlip>
              <a:blip xmlns:r="http://schemas.openxmlformats.org/officeDocument/2006/relationships" r:embed="rId2"/>
            </a:buBlip>
          </a:pPr>
          <a:r>
            <a:rPr lang="es-ES" sz="2400" b="1" dirty="0">
              <a:solidFill>
                <a:schemeClr val="accent3">
                  <a:lumMod val="50000"/>
                </a:schemeClr>
              </a:solidFill>
            </a:rPr>
            <a:t>La Legge</a:t>
          </a:r>
          <a:br>
            <a:rPr lang="es-ES" sz="2400" b="1" dirty="0">
              <a:solidFill>
                <a:schemeClr val="accent3">
                  <a:lumMod val="50000"/>
                </a:schemeClr>
              </a:solidFill>
            </a:rPr>
          </a:br>
          <a:r>
            <a:rPr lang="es-ES" sz="2400" b="1" dirty="0">
              <a:solidFill>
                <a:schemeClr val="accent3">
                  <a:lumMod val="50000"/>
                </a:schemeClr>
              </a:solidFill>
            </a:rPr>
            <a:t>e il peccato</a:t>
          </a:r>
          <a:endParaRPr lang="es-ES" sz="2400" dirty="0">
            <a:solidFill>
              <a:schemeClr val="accent3">
                <a:lumMod val="50000"/>
              </a:schemeClr>
            </a:solidFill>
          </a:endParaRPr>
        </a:p>
      </dgm:t>
    </dgm:pt>
    <dgm:pt modelId="{FA1D00DE-8451-4609-9534-0FF998FBFAD7}" type="parTrans" cxnId="{DF613583-462D-4942-BAAF-FF8675D1FF15}">
      <dgm:prSet/>
      <dgm:spPr/>
      <dgm:t>
        <a:bodyPr/>
        <a:lstStyle/>
        <a:p>
          <a:endParaRPr lang="es-ES" sz="2000"/>
        </a:p>
      </dgm:t>
    </dgm:pt>
    <dgm:pt modelId="{E6E0A355-D688-4A50-8A64-89EED151095F}" type="sibTrans" cxnId="{DF613583-462D-4942-BAAF-FF8675D1FF15}">
      <dgm:prSet/>
      <dgm:spPr/>
      <dgm:t>
        <a:bodyPr/>
        <a:lstStyle/>
        <a:p>
          <a:endParaRPr lang="es-ES" sz="2000"/>
        </a:p>
      </dgm:t>
    </dgm:pt>
    <dgm:pt modelId="{2993ADCF-14BA-46B2-8AC6-8D5EEAE3834D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pPr algn="ctr"/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IL VANGELO</a:t>
          </a:r>
          <a:endParaRPr lang="es-ES" sz="2000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7D55C386-9B0A-47C2-A7D5-84BACEBE3310}" type="parTrans" cxnId="{C3202C65-0A88-4E90-BEFC-C3FFFF71206C}">
      <dgm:prSet/>
      <dgm:spPr/>
      <dgm:t>
        <a:bodyPr/>
        <a:lstStyle/>
        <a:p>
          <a:endParaRPr lang="es-ES" sz="2000"/>
        </a:p>
      </dgm:t>
    </dgm:pt>
    <dgm:pt modelId="{C510662D-BA70-4B58-9132-D2FAD51DB896}" type="sibTrans" cxnId="{C3202C65-0A88-4E90-BEFC-C3FFFF71206C}">
      <dgm:prSet/>
      <dgm:spPr/>
      <dgm:t>
        <a:bodyPr/>
        <a:lstStyle/>
        <a:p>
          <a:endParaRPr lang="es-ES" sz="2000"/>
        </a:p>
      </dgm:t>
    </dgm:pt>
    <dgm:pt modelId="{7E8613D1-3FF3-429A-A684-A4DDA2E5A53C}">
      <dgm:prSet custT="1"/>
      <dgm:spPr>
        <a:solidFill>
          <a:schemeClr val="accent6">
            <a:lumMod val="20000"/>
            <a:lumOff val="80000"/>
            <a:alpha val="90000"/>
          </a:schemeClr>
        </a:solidFill>
        <a:ln w="25400">
          <a:solidFill>
            <a:schemeClr val="accent6">
              <a:lumMod val="75000"/>
            </a:schemeClr>
          </a:solidFill>
        </a:ln>
        <a:scene3d>
          <a:camera prst="orthographicFront"/>
          <a:lightRig rig="flat" dir="t"/>
        </a:scene3d>
        <a:sp3d z="-190500" extrusionH="12700" prstMaterial="plastic">
          <a:bevelT w="139700"/>
        </a:sp3d>
      </dgm:spPr>
      <dgm:t>
        <a:bodyPr/>
        <a:lstStyle/>
        <a:p>
          <a:pPr marL="269875" indent="-269875" rtl="0">
            <a:buSzPct val="120000"/>
            <a:buFontTx/>
            <a:buBlip>
              <a:blip xmlns:r="http://schemas.openxmlformats.org/officeDocument/2006/relationships" r:embed="rId3"/>
            </a:buBlip>
          </a:pPr>
          <a:r>
            <a:rPr lang="es-ES" sz="2400" b="1" dirty="0" err="1">
              <a:solidFill>
                <a:schemeClr val="accent6">
                  <a:lumMod val="50000"/>
                </a:schemeClr>
              </a:solidFill>
            </a:rPr>
            <a:t>Il</a:t>
          </a:r>
          <a:r>
            <a:rPr lang="es-ES" sz="2400" b="1" dirty="0">
              <a:solidFill>
                <a:schemeClr val="accent6">
                  <a:lumMod val="50000"/>
                </a:schemeClr>
              </a:solidFill>
            </a:rPr>
            <a:t> Vangelo</a:t>
          </a:r>
          <a:br>
            <a:rPr lang="es-ES" sz="2400" b="1" dirty="0">
              <a:solidFill>
                <a:schemeClr val="accent6">
                  <a:lumMod val="50000"/>
                </a:schemeClr>
              </a:solidFill>
            </a:rPr>
          </a:br>
          <a:r>
            <a:rPr lang="es-ES" sz="2400" b="1" dirty="0">
              <a:solidFill>
                <a:schemeClr val="accent6">
                  <a:lumMod val="50000"/>
                </a:schemeClr>
              </a:solidFill>
            </a:rPr>
            <a:t>e la Legge</a:t>
          </a:r>
          <a:endParaRPr lang="es-ES" sz="2400" dirty="0">
            <a:solidFill>
              <a:schemeClr val="accent6">
                <a:lumMod val="50000"/>
              </a:schemeClr>
            </a:solidFill>
          </a:endParaRPr>
        </a:p>
      </dgm:t>
    </dgm:pt>
    <dgm:pt modelId="{7B184EBE-8204-4CAD-8827-73E1F35A1ECE}" type="parTrans" cxnId="{854114C0-C25D-4062-B4AE-B85FF6F73888}">
      <dgm:prSet/>
      <dgm:spPr/>
      <dgm:t>
        <a:bodyPr/>
        <a:lstStyle/>
        <a:p>
          <a:endParaRPr lang="es-ES" sz="2000"/>
        </a:p>
      </dgm:t>
    </dgm:pt>
    <dgm:pt modelId="{7D70D7BA-CE87-4C9B-AD46-0E3DBC7B1067}" type="sibTrans" cxnId="{854114C0-C25D-4062-B4AE-B85FF6F73888}">
      <dgm:prSet/>
      <dgm:spPr/>
      <dgm:t>
        <a:bodyPr/>
        <a:lstStyle/>
        <a:p>
          <a:endParaRPr lang="es-ES" sz="2000"/>
        </a:p>
      </dgm:t>
    </dgm:pt>
    <dgm:pt modelId="{4B56002C-64EA-4024-80F8-436863AE2F53}">
      <dgm:prSet custT="1"/>
      <dgm:spPr>
        <a:solidFill>
          <a:schemeClr val="accent6">
            <a:lumMod val="20000"/>
            <a:lumOff val="80000"/>
            <a:alpha val="90000"/>
          </a:schemeClr>
        </a:solidFill>
        <a:ln w="25400">
          <a:solidFill>
            <a:schemeClr val="accent6">
              <a:lumMod val="75000"/>
            </a:schemeClr>
          </a:solidFill>
        </a:ln>
        <a:scene3d>
          <a:camera prst="orthographicFront"/>
          <a:lightRig rig="flat" dir="t"/>
        </a:scene3d>
        <a:sp3d z="-190500" extrusionH="12700" prstMaterial="plastic">
          <a:bevelT w="139700"/>
        </a:sp3d>
      </dgm:spPr>
      <dgm:t>
        <a:bodyPr/>
        <a:lstStyle/>
        <a:p>
          <a:pPr marL="269875" indent="-269875" rtl="0">
            <a:buSzPct val="120000"/>
            <a:buFontTx/>
            <a:buBlip>
              <a:blip xmlns:r="http://schemas.openxmlformats.org/officeDocument/2006/relationships" r:embed="rId3"/>
            </a:buBlip>
          </a:pPr>
          <a:r>
            <a:rPr lang="es-ES" sz="2400" b="1" dirty="0">
              <a:solidFill>
                <a:schemeClr val="accent6">
                  <a:lumMod val="50000"/>
                </a:schemeClr>
              </a:solidFill>
            </a:rPr>
            <a:t>Edificati sulla Roccia</a:t>
          </a:r>
          <a:endParaRPr lang="es-ES" sz="2400" dirty="0">
            <a:solidFill>
              <a:schemeClr val="accent6">
                <a:lumMod val="50000"/>
              </a:schemeClr>
            </a:solidFill>
          </a:endParaRPr>
        </a:p>
      </dgm:t>
    </dgm:pt>
    <dgm:pt modelId="{C4427067-2768-4A61-8C2A-3B4271D61757}" type="parTrans" cxnId="{59B1C286-B434-4A1D-B62A-0D85AC8A9850}">
      <dgm:prSet/>
      <dgm:spPr/>
      <dgm:t>
        <a:bodyPr/>
        <a:lstStyle/>
        <a:p>
          <a:endParaRPr lang="es-ES" sz="2000"/>
        </a:p>
      </dgm:t>
    </dgm:pt>
    <dgm:pt modelId="{F5FC52E4-2827-47DE-95F1-7ED2C42CD9FD}" type="sibTrans" cxnId="{59B1C286-B434-4A1D-B62A-0D85AC8A9850}">
      <dgm:prSet/>
      <dgm:spPr/>
      <dgm:t>
        <a:bodyPr/>
        <a:lstStyle/>
        <a:p>
          <a:endParaRPr lang="es-ES" sz="2000"/>
        </a:p>
      </dgm:t>
    </dgm:pt>
    <dgm:pt modelId="{C9C3339A-ACA7-4CE8-950B-885ECD570D11}" type="pres">
      <dgm:prSet presAssocID="{C3C0D347-2ADF-48F4-86D0-A59B151E3D82}" presName="diagram" presStyleCnt="0">
        <dgm:presLayoutVars>
          <dgm:dir/>
          <dgm:animLvl val="lvl"/>
          <dgm:resizeHandles val="exact"/>
        </dgm:presLayoutVars>
      </dgm:prSet>
      <dgm:spPr/>
    </dgm:pt>
    <dgm:pt modelId="{A0BB0C4B-3D82-4F1B-AD10-98CFA17195C6}" type="pres">
      <dgm:prSet presAssocID="{2B16C065-3617-4857-B8FB-406D7464A662}" presName="compNode" presStyleCnt="0"/>
      <dgm:spPr/>
    </dgm:pt>
    <dgm:pt modelId="{ADB5C8FA-4108-43E4-80C1-E4BB2C2435ED}" type="pres">
      <dgm:prSet presAssocID="{2B16C065-3617-4857-B8FB-406D7464A662}" presName="childRect" presStyleLbl="bgAcc1" presStyleIdx="0" presStyleCnt="3">
        <dgm:presLayoutVars>
          <dgm:bulletEnabled val="1"/>
        </dgm:presLayoutVars>
      </dgm:prSet>
      <dgm:spPr/>
    </dgm:pt>
    <dgm:pt modelId="{8F010A2E-10CE-48B3-91A1-BE2E1AEB8623}" type="pres">
      <dgm:prSet presAssocID="{2B16C065-3617-4857-B8FB-406D7464A662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764D55A5-FCD3-4914-85B6-6B501B964A83}" type="pres">
      <dgm:prSet presAssocID="{2B16C065-3617-4857-B8FB-406D7464A662}" presName="parentRect" presStyleLbl="alignNode1" presStyleIdx="0" presStyleCnt="3"/>
      <dgm:spPr/>
    </dgm:pt>
    <dgm:pt modelId="{8F28401E-E283-4120-B2F0-7BC6372CE328}" type="pres">
      <dgm:prSet presAssocID="{2B16C065-3617-4857-B8FB-406D7464A662}" presName="adorn" presStyleLbl="fgAccFollowNode1" presStyleIdx="0" presStyleCnt="3"/>
      <dgm:spPr>
        <a:blipFill rotWithShape="1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3BD2C78A-7FEB-45B5-B7C1-C655474481B5}" type="pres">
      <dgm:prSet presAssocID="{4E00E76D-EE03-4E23-8ED9-C3B9F96EB7C5}" presName="sibTrans" presStyleLbl="sibTrans2D1" presStyleIdx="0" presStyleCnt="0"/>
      <dgm:spPr/>
    </dgm:pt>
    <dgm:pt modelId="{522BD750-C51B-42A0-8A0A-6E641922D0CB}" type="pres">
      <dgm:prSet presAssocID="{CB847E78-E7B4-4C72-946C-7B4663638012}" presName="compNode" presStyleCnt="0"/>
      <dgm:spPr/>
    </dgm:pt>
    <dgm:pt modelId="{4A54D78A-3D96-497B-932C-5FB5FF2435E0}" type="pres">
      <dgm:prSet presAssocID="{CB847E78-E7B4-4C72-946C-7B4663638012}" presName="childRect" presStyleLbl="bgAcc1" presStyleIdx="1" presStyleCnt="3">
        <dgm:presLayoutVars>
          <dgm:bulletEnabled val="1"/>
        </dgm:presLayoutVars>
      </dgm:prSet>
      <dgm:spPr/>
    </dgm:pt>
    <dgm:pt modelId="{700B586C-8202-43D4-B2D8-C42EB9102510}" type="pres">
      <dgm:prSet presAssocID="{CB847E78-E7B4-4C72-946C-7B4663638012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7B7B2313-826C-48DF-9700-CE3C0E35CEB8}" type="pres">
      <dgm:prSet presAssocID="{CB847E78-E7B4-4C72-946C-7B4663638012}" presName="parentRect" presStyleLbl="alignNode1" presStyleIdx="1" presStyleCnt="3"/>
      <dgm:spPr/>
    </dgm:pt>
    <dgm:pt modelId="{31A34F0A-E5D1-44E5-B86A-1D0601EC44D8}" type="pres">
      <dgm:prSet presAssocID="{CB847E78-E7B4-4C72-946C-7B4663638012}" presName="adorn" presStyleLbl="fgAccFollowNode1" presStyleIdx="1" presStyleCnt="3"/>
      <dgm:spPr>
        <a:blipFill dpi="0" rotWithShape="1"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986A2C6E-F71F-40A5-9B03-3A2641F0A2A7}" type="pres">
      <dgm:prSet presAssocID="{22B973CC-D311-414F-B437-8FF3B64080A1}" presName="sibTrans" presStyleLbl="sibTrans2D1" presStyleIdx="0" presStyleCnt="0"/>
      <dgm:spPr/>
    </dgm:pt>
    <dgm:pt modelId="{7A326C78-B207-4ADC-82D6-ED3CCDDEDFB3}" type="pres">
      <dgm:prSet presAssocID="{2993ADCF-14BA-46B2-8AC6-8D5EEAE3834D}" presName="compNode" presStyleCnt="0"/>
      <dgm:spPr/>
    </dgm:pt>
    <dgm:pt modelId="{E9D18C7D-159A-4084-B59F-6DC46BEC485F}" type="pres">
      <dgm:prSet presAssocID="{2993ADCF-14BA-46B2-8AC6-8D5EEAE3834D}" presName="childRect" presStyleLbl="bgAcc1" presStyleIdx="2" presStyleCnt="3">
        <dgm:presLayoutVars>
          <dgm:bulletEnabled val="1"/>
        </dgm:presLayoutVars>
      </dgm:prSet>
      <dgm:spPr/>
    </dgm:pt>
    <dgm:pt modelId="{8A986546-82C2-4FD6-8559-3B1268ACEB67}" type="pres">
      <dgm:prSet presAssocID="{2993ADCF-14BA-46B2-8AC6-8D5EEAE3834D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4A9A4F1A-D5FF-458A-B9CB-A55D90981938}" type="pres">
      <dgm:prSet presAssocID="{2993ADCF-14BA-46B2-8AC6-8D5EEAE3834D}" presName="parentRect" presStyleLbl="alignNode1" presStyleIdx="2" presStyleCnt="3"/>
      <dgm:spPr/>
    </dgm:pt>
    <dgm:pt modelId="{73B51779-CE85-45C5-99FB-6D2C9624B6DE}" type="pres">
      <dgm:prSet presAssocID="{2993ADCF-14BA-46B2-8AC6-8D5EEAE3834D}" presName="adorn" presStyleLbl="fgAccFollowNode1" presStyleIdx="2" presStyleCnt="3"/>
      <dgm:spPr>
        <a:blipFill rotWithShape="1">
          <a:blip xmlns:r="http://schemas.openxmlformats.org/officeDocument/2006/relationships"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</dgm:ptLst>
  <dgm:cxnLst>
    <dgm:cxn modelId="{75F4AB0F-AA80-491A-B6D9-B393AE193585}" type="presOf" srcId="{4E00E76D-EE03-4E23-8ED9-C3B9F96EB7C5}" destId="{3BD2C78A-7FEB-45B5-B7C1-C655474481B5}" srcOrd="0" destOrd="0" presId="urn:microsoft.com/office/officeart/2005/8/layout/bList2#1"/>
    <dgm:cxn modelId="{10BC1423-8C77-46D0-A154-7FB6AFB67F03}" type="presOf" srcId="{4B56002C-64EA-4024-80F8-436863AE2F53}" destId="{E9D18C7D-159A-4084-B59F-6DC46BEC485F}" srcOrd="0" destOrd="1" presId="urn:microsoft.com/office/officeart/2005/8/layout/bList2#1"/>
    <dgm:cxn modelId="{851DA927-577B-450B-ACD5-C37C53AC754E}" type="presOf" srcId="{7E8613D1-3FF3-429A-A684-A4DDA2E5A53C}" destId="{E9D18C7D-159A-4084-B59F-6DC46BEC485F}" srcOrd="0" destOrd="0" presId="urn:microsoft.com/office/officeart/2005/8/layout/bList2#1"/>
    <dgm:cxn modelId="{AD182E2D-F10B-4536-9A70-F0402A16FD5F}" type="presOf" srcId="{22B973CC-D311-414F-B437-8FF3B64080A1}" destId="{986A2C6E-F71F-40A5-9B03-3A2641F0A2A7}" srcOrd="0" destOrd="0" presId="urn:microsoft.com/office/officeart/2005/8/layout/bList2#1"/>
    <dgm:cxn modelId="{DD774930-FA93-4E53-8E04-CD3A90158848}" type="presOf" srcId="{32E9676E-4515-4262-94E7-031112267D72}" destId="{ADB5C8FA-4108-43E4-80C1-E4BB2C2435ED}" srcOrd="0" destOrd="1" presId="urn:microsoft.com/office/officeart/2005/8/layout/bList2#1"/>
    <dgm:cxn modelId="{3C906448-C923-4BA0-82AC-868A59BA8FC3}" type="presOf" srcId="{C3C0D347-2ADF-48F4-86D0-A59B151E3D82}" destId="{C9C3339A-ACA7-4CE8-950B-885ECD570D11}" srcOrd="0" destOrd="0" presId="urn:microsoft.com/office/officeart/2005/8/layout/bList2#1"/>
    <dgm:cxn modelId="{C3202C65-0A88-4E90-BEFC-C3FFFF71206C}" srcId="{C3C0D347-2ADF-48F4-86D0-A59B151E3D82}" destId="{2993ADCF-14BA-46B2-8AC6-8D5EEAE3834D}" srcOrd="2" destOrd="0" parTransId="{7D55C386-9B0A-47C2-A7D5-84BACEBE3310}" sibTransId="{C510662D-BA70-4B58-9132-D2FAD51DB896}"/>
    <dgm:cxn modelId="{1BD56E6E-9D3A-4F91-9F45-EAA6596F51B5}" type="presOf" srcId="{03E2D6EB-23AF-4BE9-91CA-53E7BEE8899D}" destId="{ADB5C8FA-4108-43E4-80C1-E4BB2C2435ED}" srcOrd="0" destOrd="0" presId="urn:microsoft.com/office/officeart/2005/8/layout/bList2#1"/>
    <dgm:cxn modelId="{58243670-FCC9-4086-BD36-E7514C1E84C7}" type="presOf" srcId="{2B16C065-3617-4857-B8FB-406D7464A662}" destId="{8F010A2E-10CE-48B3-91A1-BE2E1AEB8623}" srcOrd="0" destOrd="0" presId="urn:microsoft.com/office/officeart/2005/8/layout/bList2#1"/>
    <dgm:cxn modelId="{73ECA478-3C62-4950-99FB-565392F48BD7}" type="presOf" srcId="{2993ADCF-14BA-46B2-8AC6-8D5EEAE3834D}" destId="{8A986546-82C2-4FD6-8559-3B1268ACEB67}" srcOrd="0" destOrd="0" presId="urn:microsoft.com/office/officeart/2005/8/layout/bList2#1"/>
    <dgm:cxn modelId="{08B88979-AC5D-4D91-9B23-6B79DFA43F0C}" type="presOf" srcId="{CB847E78-E7B4-4C72-946C-7B4663638012}" destId="{7B7B2313-826C-48DF-9700-CE3C0E35CEB8}" srcOrd="1" destOrd="0" presId="urn:microsoft.com/office/officeart/2005/8/layout/bList2#1"/>
    <dgm:cxn modelId="{DF613583-462D-4942-BAAF-FF8675D1FF15}" srcId="{CB847E78-E7B4-4C72-946C-7B4663638012}" destId="{EACBFA24-5F28-4D0D-9FF7-2FC7E96A6FC9}" srcOrd="0" destOrd="0" parTransId="{FA1D00DE-8451-4609-9534-0FF998FBFAD7}" sibTransId="{E6E0A355-D688-4A50-8A64-89EED151095F}"/>
    <dgm:cxn modelId="{59B1C286-B434-4A1D-B62A-0D85AC8A9850}" srcId="{2993ADCF-14BA-46B2-8AC6-8D5EEAE3834D}" destId="{4B56002C-64EA-4024-80F8-436863AE2F53}" srcOrd="1" destOrd="0" parTransId="{C4427067-2768-4A61-8C2A-3B4271D61757}" sibTransId="{F5FC52E4-2827-47DE-95F1-7ED2C42CD9FD}"/>
    <dgm:cxn modelId="{08F14190-2772-444E-8008-C315765A5C32}" srcId="{2B16C065-3617-4857-B8FB-406D7464A662}" destId="{32E9676E-4515-4262-94E7-031112267D72}" srcOrd="1" destOrd="0" parTransId="{4EA53434-E02A-4DEF-8153-4C9805CC9817}" sibTransId="{6E92E059-E8B6-4768-B6AA-7AB6F25A9D7C}"/>
    <dgm:cxn modelId="{43EA4991-8B7E-4A55-B099-D97E4F11BC44}" type="presOf" srcId="{CB847E78-E7B4-4C72-946C-7B4663638012}" destId="{700B586C-8202-43D4-B2D8-C42EB9102510}" srcOrd="0" destOrd="0" presId="urn:microsoft.com/office/officeart/2005/8/layout/bList2#1"/>
    <dgm:cxn modelId="{30701EA0-3F50-4CDA-8ED5-D70428767ADE}" srcId="{C3C0D347-2ADF-48F4-86D0-A59B151E3D82}" destId="{CB847E78-E7B4-4C72-946C-7B4663638012}" srcOrd="1" destOrd="0" parTransId="{4F968CB2-2221-46FE-8F61-D1469684AD12}" sibTransId="{22B973CC-D311-414F-B437-8FF3B64080A1}"/>
    <dgm:cxn modelId="{0DB73BA6-0866-48B3-94E6-A9DA6D845ACF}" type="presOf" srcId="{2993ADCF-14BA-46B2-8AC6-8D5EEAE3834D}" destId="{4A9A4F1A-D5FF-458A-B9CB-A55D90981938}" srcOrd="1" destOrd="0" presId="urn:microsoft.com/office/officeart/2005/8/layout/bList2#1"/>
    <dgm:cxn modelId="{854114C0-C25D-4062-B4AE-B85FF6F73888}" srcId="{2993ADCF-14BA-46B2-8AC6-8D5EEAE3834D}" destId="{7E8613D1-3FF3-429A-A684-A4DDA2E5A53C}" srcOrd="0" destOrd="0" parTransId="{7B184EBE-8204-4CAD-8827-73E1F35A1ECE}" sibTransId="{7D70D7BA-CE87-4C9B-AD46-0E3DBC7B1067}"/>
    <dgm:cxn modelId="{7A37A5C4-B0D6-4717-8969-F0A410C4EAFA}" type="presOf" srcId="{2B16C065-3617-4857-B8FB-406D7464A662}" destId="{764D55A5-FCD3-4914-85B6-6B501B964A83}" srcOrd="1" destOrd="0" presId="urn:microsoft.com/office/officeart/2005/8/layout/bList2#1"/>
    <dgm:cxn modelId="{3ECCB7C6-1159-4915-B684-9A04D2DC6F7D}" type="presOf" srcId="{EACBFA24-5F28-4D0D-9FF7-2FC7E96A6FC9}" destId="{4A54D78A-3D96-497B-932C-5FB5FF2435E0}" srcOrd="0" destOrd="0" presId="urn:microsoft.com/office/officeart/2005/8/layout/bList2#1"/>
    <dgm:cxn modelId="{65EF09D0-F40F-463F-9D6F-28876739EA50}" srcId="{2B16C065-3617-4857-B8FB-406D7464A662}" destId="{03E2D6EB-23AF-4BE9-91CA-53E7BEE8899D}" srcOrd="0" destOrd="0" parTransId="{4105DC58-DE10-4355-9ABE-AD131502AB6B}" sibTransId="{2FD93B8D-9AB5-443E-B4A9-B19F62EFDDE1}"/>
    <dgm:cxn modelId="{88B755FC-0636-4ECB-A5DF-520D98AD1263}" srcId="{C3C0D347-2ADF-48F4-86D0-A59B151E3D82}" destId="{2B16C065-3617-4857-B8FB-406D7464A662}" srcOrd="0" destOrd="0" parTransId="{EEB4DEB8-1981-49EB-B531-B21FDC4DC458}" sibTransId="{4E00E76D-EE03-4E23-8ED9-C3B9F96EB7C5}"/>
    <dgm:cxn modelId="{645E2263-81B4-422B-AE71-2A6A1C2E37D8}" type="presParOf" srcId="{C9C3339A-ACA7-4CE8-950B-885ECD570D11}" destId="{A0BB0C4B-3D82-4F1B-AD10-98CFA17195C6}" srcOrd="0" destOrd="0" presId="urn:microsoft.com/office/officeart/2005/8/layout/bList2#1"/>
    <dgm:cxn modelId="{63FC06B0-29B0-4F5C-A810-3F9C747F1D26}" type="presParOf" srcId="{A0BB0C4B-3D82-4F1B-AD10-98CFA17195C6}" destId="{ADB5C8FA-4108-43E4-80C1-E4BB2C2435ED}" srcOrd="0" destOrd="0" presId="urn:microsoft.com/office/officeart/2005/8/layout/bList2#1"/>
    <dgm:cxn modelId="{156CC868-54B4-4A61-ADEB-261318003FFD}" type="presParOf" srcId="{A0BB0C4B-3D82-4F1B-AD10-98CFA17195C6}" destId="{8F010A2E-10CE-48B3-91A1-BE2E1AEB8623}" srcOrd="1" destOrd="0" presId="urn:microsoft.com/office/officeart/2005/8/layout/bList2#1"/>
    <dgm:cxn modelId="{067C9862-BACC-45B9-8ED3-F8C16E6A3739}" type="presParOf" srcId="{A0BB0C4B-3D82-4F1B-AD10-98CFA17195C6}" destId="{764D55A5-FCD3-4914-85B6-6B501B964A83}" srcOrd="2" destOrd="0" presId="urn:microsoft.com/office/officeart/2005/8/layout/bList2#1"/>
    <dgm:cxn modelId="{B9F2AE44-87AB-48DB-925D-F21270B84795}" type="presParOf" srcId="{A0BB0C4B-3D82-4F1B-AD10-98CFA17195C6}" destId="{8F28401E-E283-4120-B2F0-7BC6372CE328}" srcOrd="3" destOrd="0" presId="urn:microsoft.com/office/officeart/2005/8/layout/bList2#1"/>
    <dgm:cxn modelId="{112D0153-8AEC-4110-803E-EE1CD7AEC242}" type="presParOf" srcId="{C9C3339A-ACA7-4CE8-950B-885ECD570D11}" destId="{3BD2C78A-7FEB-45B5-B7C1-C655474481B5}" srcOrd="1" destOrd="0" presId="urn:microsoft.com/office/officeart/2005/8/layout/bList2#1"/>
    <dgm:cxn modelId="{8263912B-D292-4C37-8B53-38BB026EFCE4}" type="presParOf" srcId="{C9C3339A-ACA7-4CE8-950B-885ECD570D11}" destId="{522BD750-C51B-42A0-8A0A-6E641922D0CB}" srcOrd="2" destOrd="0" presId="urn:microsoft.com/office/officeart/2005/8/layout/bList2#1"/>
    <dgm:cxn modelId="{4DDDAB59-D01B-4B24-BE32-7AC327109B41}" type="presParOf" srcId="{522BD750-C51B-42A0-8A0A-6E641922D0CB}" destId="{4A54D78A-3D96-497B-932C-5FB5FF2435E0}" srcOrd="0" destOrd="0" presId="urn:microsoft.com/office/officeart/2005/8/layout/bList2#1"/>
    <dgm:cxn modelId="{2F320E37-51EE-4F6C-B7B7-7E1FBE8A95ED}" type="presParOf" srcId="{522BD750-C51B-42A0-8A0A-6E641922D0CB}" destId="{700B586C-8202-43D4-B2D8-C42EB9102510}" srcOrd="1" destOrd="0" presId="urn:microsoft.com/office/officeart/2005/8/layout/bList2#1"/>
    <dgm:cxn modelId="{AD6D1374-BB43-4D16-93D5-CF08FA8FB167}" type="presParOf" srcId="{522BD750-C51B-42A0-8A0A-6E641922D0CB}" destId="{7B7B2313-826C-48DF-9700-CE3C0E35CEB8}" srcOrd="2" destOrd="0" presId="urn:microsoft.com/office/officeart/2005/8/layout/bList2#1"/>
    <dgm:cxn modelId="{58295B37-14BD-4D34-A076-5A4948488587}" type="presParOf" srcId="{522BD750-C51B-42A0-8A0A-6E641922D0CB}" destId="{31A34F0A-E5D1-44E5-B86A-1D0601EC44D8}" srcOrd="3" destOrd="0" presId="urn:microsoft.com/office/officeart/2005/8/layout/bList2#1"/>
    <dgm:cxn modelId="{5AEA2F27-15C2-4692-84E9-834DD7C820AC}" type="presParOf" srcId="{C9C3339A-ACA7-4CE8-950B-885ECD570D11}" destId="{986A2C6E-F71F-40A5-9B03-3A2641F0A2A7}" srcOrd="3" destOrd="0" presId="urn:microsoft.com/office/officeart/2005/8/layout/bList2#1"/>
    <dgm:cxn modelId="{96B45CB5-FCD0-418D-85D7-21FBF4B0F61B}" type="presParOf" srcId="{C9C3339A-ACA7-4CE8-950B-885ECD570D11}" destId="{7A326C78-B207-4ADC-82D6-ED3CCDDEDFB3}" srcOrd="4" destOrd="0" presId="urn:microsoft.com/office/officeart/2005/8/layout/bList2#1"/>
    <dgm:cxn modelId="{81EBB28E-23A1-4670-974C-8073C9213487}" type="presParOf" srcId="{7A326C78-B207-4ADC-82D6-ED3CCDDEDFB3}" destId="{E9D18C7D-159A-4084-B59F-6DC46BEC485F}" srcOrd="0" destOrd="0" presId="urn:microsoft.com/office/officeart/2005/8/layout/bList2#1"/>
    <dgm:cxn modelId="{A5CC7510-1ABE-47AF-9E77-434852BFC185}" type="presParOf" srcId="{7A326C78-B207-4ADC-82D6-ED3CCDDEDFB3}" destId="{8A986546-82C2-4FD6-8559-3B1268ACEB67}" srcOrd="1" destOrd="0" presId="urn:microsoft.com/office/officeart/2005/8/layout/bList2#1"/>
    <dgm:cxn modelId="{C45EDC4A-90BF-45C0-97AA-36922125C1C8}" type="presParOf" srcId="{7A326C78-B207-4ADC-82D6-ED3CCDDEDFB3}" destId="{4A9A4F1A-D5FF-458A-B9CB-A55D90981938}" srcOrd="2" destOrd="0" presId="urn:microsoft.com/office/officeart/2005/8/layout/bList2#1"/>
    <dgm:cxn modelId="{84B11777-9877-4AFE-93C2-A8C34D206E90}" type="presParOf" srcId="{7A326C78-B207-4ADC-82D6-ED3CCDDEDFB3}" destId="{73B51779-CE85-45C5-99FB-6D2C9624B6DE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D1674AA-9402-48AE-9589-BBE35ECC8144}" type="doc">
      <dgm:prSet loTypeId="urn:microsoft.com/office/officeart/2008/layout/AccentedPicture" loCatId="picture" qsTypeId="urn:microsoft.com/office/officeart/2005/8/quickstyle/simple5" qsCatId="simple" csTypeId="urn:microsoft.com/office/officeart/2005/8/colors/accent0_2" csCatId="mainScheme" phldr="1"/>
      <dgm:spPr/>
      <dgm:t>
        <a:bodyPr/>
        <a:lstStyle/>
        <a:p>
          <a:endParaRPr lang="es-ES"/>
        </a:p>
      </dgm:t>
    </dgm:pt>
    <dgm:pt modelId="{B502C1E5-0C74-4C12-828B-82A1871A27DC}">
      <dgm:prSet/>
      <dgm:spPr/>
      <dgm:t>
        <a:bodyPr/>
        <a:lstStyle/>
        <a:p>
          <a:endParaRPr lang="es-ES" dirty="0"/>
        </a:p>
      </dgm:t>
    </dgm:pt>
    <dgm:pt modelId="{D0CCA5B1-6BC1-4857-91E2-9171CDBA7215}" type="parTrans" cxnId="{19F32117-E036-4207-ACD2-7E417E67995A}">
      <dgm:prSet/>
      <dgm:spPr/>
      <dgm:t>
        <a:bodyPr/>
        <a:lstStyle/>
        <a:p>
          <a:endParaRPr lang="es-ES"/>
        </a:p>
      </dgm:t>
    </dgm:pt>
    <dgm:pt modelId="{72A67D2F-3412-4934-AB16-8DDB456215FA}" type="sibTrans" cxnId="{19F32117-E036-4207-ACD2-7E417E67995A}">
      <dgm:prSet/>
      <dgm:spPr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r="157"/>
          </a:stretch>
        </a:blipFill>
      </dgm:spPr>
      <dgm:t>
        <a:bodyPr/>
        <a:lstStyle/>
        <a:p>
          <a:endParaRPr lang="es-ES"/>
        </a:p>
      </dgm:t>
    </dgm:pt>
    <dgm:pt modelId="{881DFFCF-3EA4-48A3-BE30-F013A047D481}">
      <dgm:prSet custT="1"/>
      <dgm:spPr/>
      <dgm:t>
        <a:bodyPr/>
        <a:lstStyle/>
        <a:p>
          <a:r>
            <a:rPr lang="es-ES" sz="1800" b="1" dirty="0"/>
            <a:t>Evitare luoghi dove puoi peccare (</a:t>
          </a:r>
          <a:r>
            <a:rPr lang="es-ES" sz="1800" b="1" dirty="0" err="1"/>
            <a:t>Mr</a:t>
          </a:r>
          <a:r>
            <a:rPr lang="es-ES" sz="1800" b="1" dirty="0"/>
            <a:t> 9:45; Gb 23:11). Ad esempio, andare in discoteca.</a:t>
          </a:r>
          <a:endParaRPr lang="es-ES" sz="1800" dirty="0"/>
        </a:p>
      </dgm:t>
    </dgm:pt>
    <dgm:pt modelId="{971F02C4-E8F7-4634-A112-9198351D5B39}" type="parTrans" cxnId="{9EF477A3-B909-4EAC-9D34-CD1E68B85A41}">
      <dgm:prSet/>
      <dgm:spPr/>
      <dgm:t>
        <a:bodyPr/>
        <a:lstStyle/>
        <a:p>
          <a:endParaRPr lang="es-ES"/>
        </a:p>
      </dgm:t>
    </dgm:pt>
    <dgm:pt modelId="{C893A2E2-CE28-4B6A-B716-DFAF7505E38C}" type="sibTrans" cxnId="{9EF477A3-B909-4EAC-9D34-CD1E68B85A41}">
      <dgm:prSet/>
      <dgm:spPr/>
      <dgm:t>
        <a:bodyPr/>
        <a:lstStyle/>
        <a:p>
          <a:endParaRPr lang="es-ES"/>
        </a:p>
      </dgm:t>
    </dgm:pt>
    <dgm:pt modelId="{531A7720-FF19-46D8-9897-A3A01C9114BA}">
      <dgm:prSet custT="1"/>
      <dgm:spPr/>
      <dgm:t>
        <a:bodyPr/>
        <a:lstStyle/>
        <a:p>
          <a:r>
            <a:rPr lang="es-ES" sz="1800" b="1" dirty="0"/>
            <a:t>Evitare di vedere ciò che può farti peccare (</a:t>
          </a:r>
          <a:r>
            <a:rPr lang="es-ES" sz="1800" b="1" dirty="0" err="1"/>
            <a:t>Mr</a:t>
          </a:r>
          <a:r>
            <a:rPr lang="es-ES" sz="1800" b="1" dirty="0"/>
            <a:t> 9:47; Gb 31:1). Ad esempio vedere film con scene indecenti.</a:t>
          </a:r>
          <a:endParaRPr lang="es-ES" sz="1800" dirty="0"/>
        </a:p>
      </dgm:t>
    </dgm:pt>
    <dgm:pt modelId="{95FA6E60-22B3-4FF1-9058-5C8BF8D93A5A}" type="parTrans" cxnId="{6DA4A692-8DB1-47EA-A1E2-1AFFE0E14C5B}">
      <dgm:prSet/>
      <dgm:spPr/>
      <dgm:t>
        <a:bodyPr/>
        <a:lstStyle/>
        <a:p>
          <a:endParaRPr lang="es-ES"/>
        </a:p>
      </dgm:t>
    </dgm:pt>
    <dgm:pt modelId="{03BA7BCE-D8CC-4C0D-8D12-D90C2B26329D}" type="sibTrans" cxnId="{6DA4A692-8DB1-47EA-A1E2-1AFFE0E14C5B}">
      <dgm:prSet/>
      <dgm:spPr/>
      <dgm:t>
        <a:bodyPr/>
        <a:lstStyle/>
        <a:p>
          <a:endParaRPr lang="es-ES"/>
        </a:p>
      </dgm:t>
    </dgm:pt>
    <dgm:pt modelId="{4A8EA160-BDF8-49C7-A0DE-0657AD3FC2C8}">
      <dgm:prSet custT="1"/>
      <dgm:spPr/>
      <dgm:t>
        <a:bodyPr/>
        <a:lstStyle/>
        <a:p>
          <a:r>
            <a:rPr lang="es-ES" sz="1800" b="1" dirty="0"/>
            <a:t>Evita di fare ciò che può portarti a peccare (</a:t>
          </a:r>
          <a:r>
            <a:rPr lang="es-ES" sz="1800" b="1" dirty="0" err="1"/>
            <a:t>Mr</a:t>
          </a:r>
          <a:r>
            <a:rPr lang="es-ES" sz="1800" b="1" dirty="0"/>
            <a:t> 9:43; Gb 23:12). Ad esempio, comprare alcol.</a:t>
          </a:r>
          <a:endParaRPr lang="es-ES" sz="1800" dirty="0"/>
        </a:p>
      </dgm:t>
    </dgm:pt>
    <dgm:pt modelId="{DD0F1DE4-C4B1-412E-942E-1A1ED12C8937}" type="parTrans" cxnId="{35B36EA7-02DB-465D-9650-94E48CF2DF59}">
      <dgm:prSet/>
      <dgm:spPr/>
      <dgm:t>
        <a:bodyPr/>
        <a:lstStyle/>
        <a:p>
          <a:endParaRPr lang="es-ES"/>
        </a:p>
      </dgm:t>
    </dgm:pt>
    <dgm:pt modelId="{F49D8233-FC12-4078-A10F-A05FF2C4A826}" type="sibTrans" cxnId="{35B36EA7-02DB-465D-9650-94E48CF2DF59}">
      <dgm:prSet/>
      <dgm:spPr/>
      <dgm:t>
        <a:bodyPr/>
        <a:lstStyle/>
        <a:p>
          <a:endParaRPr lang="es-ES"/>
        </a:p>
      </dgm:t>
    </dgm:pt>
    <dgm:pt modelId="{C449AA02-DE7C-4A27-A792-322BB2044BBF}" type="pres">
      <dgm:prSet presAssocID="{8D1674AA-9402-48AE-9589-BBE35ECC8144}" presName="Name0" presStyleCnt="0">
        <dgm:presLayoutVars>
          <dgm:dir/>
        </dgm:presLayoutVars>
      </dgm:prSet>
      <dgm:spPr/>
    </dgm:pt>
    <dgm:pt modelId="{8C1DD53A-A127-477E-9A45-E319CBC4047D}" type="pres">
      <dgm:prSet presAssocID="{72A67D2F-3412-4934-AB16-8DDB456215FA}" presName="picture_1" presStyleLbl="bgImgPlace1" presStyleIdx="0" presStyleCnt="1" custScaleX="126346" custScaleY="109723" custLinFactNeighborX="-12213"/>
      <dgm:spPr/>
    </dgm:pt>
    <dgm:pt modelId="{D3D69C2C-86A7-48FC-9554-D425821280E4}" type="pres">
      <dgm:prSet presAssocID="{B502C1E5-0C74-4C12-828B-82A1871A27DC}" presName="text_1" presStyleLbl="node1" presStyleIdx="0" presStyleCnt="0">
        <dgm:presLayoutVars>
          <dgm:bulletEnabled val="1"/>
        </dgm:presLayoutVars>
      </dgm:prSet>
      <dgm:spPr/>
    </dgm:pt>
    <dgm:pt modelId="{F41AA789-D42D-4AB5-A6E0-357725B41F6B}" type="pres">
      <dgm:prSet presAssocID="{8D1674AA-9402-48AE-9589-BBE35ECC8144}" presName="linV" presStyleCnt="0"/>
      <dgm:spPr/>
    </dgm:pt>
    <dgm:pt modelId="{6111900F-48B1-47B3-A7A6-DB18604829F1}" type="pres">
      <dgm:prSet presAssocID="{4A8EA160-BDF8-49C7-A0DE-0657AD3FC2C8}" presName="pair" presStyleCnt="0"/>
      <dgm:spPr/>
    </dgm:pt>
    <dgm:pt modelId="{28A4D21D-4023-42A0-9CC2-839D1E83D141}" type="pres">
      <dgm:prSet presAssocID="{4A8EA160-BDF8-49C7-A0DE-0657AD3FC2C8}" presName="spaceH" presStyleLbl="node1" presStyleIdx="0" presStyleCnt="0"/>
      <dgm:spPr/>
    </dgm:pt>
    <dgm:pt modelId="{A3E26721-2A91-4149-9137-02C2D254B38D}" type="pres">
      <dgm:prSet presAssocID="{4A8EA160-BDF8-49C7-A0DE-0657AD3FC2C8}" presName="desPictures" presStyleLbl="alignImgPlace1" presStyleIdx="0" presStyleCnt="3" custLinFactNeighborY="7705"/>
      <dgm:spPr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no levantada con relleno sólido"/>
        </a:ext>
      </dgm:extLst>
    </dgm:pt>
    <dgm:pt modelId="{29AD8F41-AF0C-4264-903E-452D266F2F0B}" type="pres">
      <dgm:prSet presAssocID="{4A8EA160-BDF8-49C7-A0DE-0657AD3FC2C8}" presName="desTextWrapper" presStyleCnt="0"/>
      <dgm:spPr/>
    </dgm:pt>
    <dgm:pt modelId="{749D9661-6A2C-438B-8F08-BF324734D887}" type="pres">
      <dgm:prSet presAssocID="{4A8EA160-BDF8-49C7-A0DE-0657AD3FC2C8}" presName="desText" presStyleLbl="revTx" presStyleIdx="0" presStyleCnt="3" custScaleX="89350" custLinFactNeighborY="7705">
        <dgm:presLayoutVars>
          <dgm:bulletEnabled val="1"/>
        </dgm:presLayoutVars>
      </dgm:prSet>
      <dgm:spPr/>
    </dgm:pt>
    <dgm:pt modelId="{0FED0F23-3013-4E20-8177-CA2FEBA0CA83}" type="pres">
      <dgm:prSet presAssocID="{F49D8233-FC12-4078-A10F-A05FF2C4A826}" presName="spaceV" presStyleCnt="0"/>
      <dgm:spPr/>
    </dgm:pt>
    <dgm:pt modelId="{A625241E-BEA1-4156-B74B-923385CAEC80}" type="pres">
      <dgm:prSet presAssocID="{881DFFCF-3EA4-48A3-BE30-F013A047D481}" presName="pair" presStyleCnt="0"/>
      <dgm:spPr/>
    </dgm:pt>
    <dgm:pt modelId="{06E9EE3D-830C-4ACD-B395-B0FBC27F8526}" type="pres">
      <dgm:prSet presAssocID="{881DFFCF-3EA4-48A3-BE30-F013A047D481}" presName="spaceH" presStyleLbl="node1" presStyleIdx="0" presStyleCnt="0"/>
      <dgm:spPr/>
    </dgm:pt>
    <dgm:pt modelId="{B2A20C54-1088-424E-804D-69E4B512CA18}" type="pres">
      <dgm:prSet presAssocID="{881DFFCF-3EA4-48A3-BE30-F013A047D481}" presName="desPictures" presStyleLbl="alignImgPlace1" presStyleIdx="1" presStyleCnt="3" custLinFactNeighborY="24661"/>
      <dgm:spPr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uellas de zapatos con relleno sólido"/>
        </a:ext>
      </dgm:extLst>
    </dgm:pt>
    <dgm:pt modelId="{1C391FB2-7307-4AF5-8A6E-0A9C861ED2BC}" type="pres">
      <dgm:prSet presAssocID="{881DFFCF-3EA4-48A3-BE30-F013A047D481}" presName="desTextWrapper" presStyleCnt="0"/>
      <dgm:spPr/>
    </dgm:pt>
    <dgm:pt modelId="{CE8E2EDC-E163-4F49-BE30-A723E616D2F0}" type="pres">
      <dgm:prSet presAssocID="{881DFFCF-3EA4-48A3-BE30-F013A047D481}" presName="desText" presStyleLbl="revTx" presStyleIdx="1" presStyleCnt="3" custScaleX="89350" custLinFactNeighborY="24661">
        <dgm:presLayoutVars>
          <dgm:bulletEnabled val="1"/>
        </dgm:presLayoutVars>
      </dgm:prSet>
      <dgm:spPr/>
    </dgm:pt>
    <dgm:pt modelId="{E3DC4952-2FA2-49F7-9BE3-1946E43476C6}" type="pres">
      <dgm:prSet presAssocID="{C893A2E2-CE28-4B6A-B716-DFAF7505E38C}" presName="spaceV" presStyleCnt="0"/>
      <dgm:spPr/>
    </dgm:pt>
    <dgm:pt modelId="{35FB54E8-7E22-48D9-B272-01904CEFA0FD}" type="pres">
      <dgm:prSet presAssocID="{531A7720-FF19-46D8-9897-A3A01C9114BA}" presName="pair" presStyleCnt="0"/>
      <dgm:spPr/>
    </dgm:pt>
    <dgm:pt modelId="{458BFBFD-3BEA-4340-8908-FCD6E11BFAFF}" type="pres">
      <dgm:prSet presAssocID="{531A7720-FF19-46D8-9897-A3A01C9114BA}" presName="spaceH" presStyleLbl="node1" presStyleIdx="0" presStyleCnt="0"/>
      <dgm:spPr/>
    </dgm:pt>
    <dgm:pt modelId="{AA7CAD85-152C-4DA1-BE5F-17040AE02EF1}" type="pres">
      <dgm:prSet presAssocID="{531A7720-FF19-46D8-9897-A3A01C9114BA}" presName="desPictures" presStyleLbl="alignImgPlace1" presStyleIdx="2" presStyleCnt="3" custLinFactNeighborY="47784"/>
      <dgm:spPr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Ojo con relleno sólido"/>
        </a:ext>
      </dgm:extLst>
    </dgm:pt>
    <dgm:pt modelId="{8C6C6C99-8EE7-4DE8-89E0-F3717071EADD}" type="pres">
      <dgm:prSet presAssocID="{531A7720-FF19-46D8-9897-A3A01C9114BA}" presName="desTextWrapper" presStyleCnt="0"/>
      <dgm:spPr/>
    </dgm:pt>
    <dgm:pt modelId="{48B6A596-E4D3-4D96-9C3C-1B80AAE93ACB}" type="pres">
      <dgm:prSet presAssocID="{531A7720-FF19-46D8-9897-A3A01C9114BA}" presName="desText" presStyleLbl="revTx" presStyleIdx="2" presStyleCnt="3" custScaleX="89350" custLinFactNeighborY="47784">
        <dgm:presLayoutVars>
          <dgm:bulletEnabled val="1"/>
        </dgm:presLayoutVars>
      </dgm:prSet>
      <dgm:spPr/>
    </dgm:pt>
    <dgm:pt modelId="{53180EDD-D8EF-4FDA-AB98-7FAB3716B293}" type="pres">
      <dgm:prSet presAssocID="{8D1674AA-9402-48AE-9589-BBE35ECC8144}" presName="maxNode" presStyleCnt="0"/>
      <dgm:spPr/>
    </dgm:pt>
    <dgm:pt modelId="{8F4D0847-575B-4F33-AB54-9DBF24DBE2F1}" type="pres">
      <dgm:prSet presAssocID="{8D1674AA-9402-48AE-9589-BBE35ECC8144}" presName="Name33" presStyleCnt="0"/>
      <dgm:spPr/>
    </dgm:pt>
  </dgm:ptLst>
  <dgm:cxnLst>
    <dgm:cxn modelId="{19F32117-E036-4207-ACD2-7E417E67995A}" srcId="{8D1674AA-9402-48AE-9589-BBE35ECC8144}" destId="{B502C1E5-0C74-4C12-828B-82A1871A27DC}" srcOrd="0" destOrd="0" parTransId="{D0CCA5B1-6BC1-4857-91E2-9171CDBA7215}" sibTransId="{72A67D2F-3412-4934-AB16-8DDB456215FA}"/>
    <dgm:cxn modelId="{4D8B0A21-BA91-469C-9DD7-BC7FB8727A79}" type="presOf" srcId="{4A8EA160-BDF8-49C7-A0DE-0657AD3FC2C8}" destId="{749D9661-6A2C-438B-8F08-BF324734D887}" srcOrd="0" destOrd="0" presId="urn:microsoft.com/office/officeart/2008/layout/AccentedPicture"/>
    <dgm:cxn modelId="{976E3E32-096F-45D2-815F-F9391AED2B17}" type="presOf" srcId="{881DFFCF-3EA4-48A3-BE30-F013A047D481}" destId="{CE8E2EDC-E163-4F49-BE30-A723E616D2F0}" srcOrd="0" destOrd="0" presId="urn:microsoft.com/office/officeart/2008/layout/AccentedPicture"/>
    <dgm:cxn modelId="{56F45E5B-57E3-40F9-997C-ADA5C025876D}" type="presOf" srcId="{B502C1E5-0C74-4C12-828B-82A1871A27DC}" destId="{D3D69C2C-86A7-48FC-9554-D425821280E4}" srcOrd="0" destOrd="0" presId="urn:microsoft.com/office/officeart/2008/layout/AccentedPicture"/>
    <dgm:cxn modelId="{6DA4A692-8DB1-47EA-A1E2-1AFFE0E14C5B}" srcId="{8D1674AA-9402-48AE-9589-BBE35ECC8144}" destId="{531A7720-FF19-46D8-9897-A3A01C9114BA}" srcOrd="3" destOrd="0" parTransId="{95FA6E60-22B3-4FF1-9058-5C8BF8D93A5A}" sibTransId="{03BA7BCE-D8CC-4C0D-8D12-D90C2B26329D}"/>
    <dgm:cxn modelId="{9EF477A3-B909-4EAC-9D34-CD1E68B85A41}" srcId="{8D1674AA-9402-48AE-9589-BBE35ECC8144}" destId="{881DFFCF-3EA4-48A3-BE30-F013A047D481}" srcOrd="2" destOrd="0" parTransId="{971F02C4-E8F7-4634-A112-9198351D5B39}" sibTransId="{C893A2E2-CE28-4B6A-B716-DFAF7505E38C}"/>
    <dgm:cxn modelId="{35B36EA7-02DB-465D-9650-94E48CF2DF59}" srcId="{8D1674AA-9402-48AE-9589-BBE35ECC8144}" destId="{4A8EA160-BDF8-49C7-A0DE-0657AD3FC2C8}" srcOrd="1" destOrd="0" parTransId="{DD0F1DE4-C4B1-412E-942E-1A1ED12C8937}" sibTransId="{F49D8233-FC12-4078-A10F-A05FF2C4A826}"/>
    <dgm:cxn modelId="{BD35A3B5-96CA-48E8-98D9-5A0590EA9DFB}" type="presOf" srcId="{531A7720-FF19-46D8-9897-A3A01C9114BA}" destId="{48B6A596-E4D3-4D96-9C3C-1B80AAE93ACB}" srcOrd="0" destOrd="0" presId="urn:microsoft.com/office/officeart/2008/layout/AccentedPicture"/>
    <dgm:cxn modelId="{970DD9BE-7AAD-429F-BC97-1F64E995ECC7}" type="presOf" srcId="{8D1674AA-9402-48AE-9589-BBE35ECC8144}" destId="{C449AA02-DE7C-4A27-A792-322BB2044BBF}" srcOrd="0" destOrd="0" presId="urn:microsoft.com/office/officeart/2008/layout/AccentedPicture"/>
    <dgm:cxn modelId="{664F31C8-09C1-457C-927E-65035A5E8A98}" type="presOf" srcId="{72A67D2F-3412-4934-AB16-8DDB456215FA}" destId="{8C1DD53A-A127-477E-9A45-E319CBC4047D}" srcOrd="0" destOrd="0" presId="urn:microsoft.com/office/officeart/2008/layout/AccentedPicture"/>
    <dgm:cxn modelId="{9FFEFF11-C658-4869-BBC2-AD5B3A183216}" type="presParOf" srcId="{C449AA02-DE7C-4A27-A792-322BB2044BBF}" destId="{8C1DD53A-A127-477E-9A45-E319CBC4047D}" srcOrd="0" destOrd="0" presId="urn:microsoft.com/office/officeart/2008/layout/AccentedPicture"/>
    <dgm:cxn modelId="{7D419CFA-E7D3-45CA-AAFA-3C55174856A2}" type="presParOf" srcId="{C449AA02-DE7C-4A27-A792-322BB2044BBF}" destId="{D3D69C2C-86A7-48FC-9554-D425821280E4}" srcOrd="1" destOrd="0" presId="urn:microsoft.com/office/officeart/2008/layout/AccentedPicture"/>
    <dgm:cxn modelId="{97A29F55-0914-4114-AF9D-35DE98690B42}" type="presParOf" srcId="{C449AA02-DE7C-4A27-A792-322BB2044BBF}" destId="{F41AA789-D42D-4AB5-A6E0-357725B41F6B}" srcOrd="2" destOrd="0" presId="urn:microsoft.com/office/officeart/2008/layout/AccentedPicture"/>
    <dgm:cxn modelId="{B2BF324D-500B-4F53-AF97-97D36673623F}" type="presParOf" srcId="{F41AA789-D42D-4AB5-A6E0-357725B41F6B}" destId="{6111900F-48B1-47B3-A7A6-DB18604829F1}" srcOrd="0" destOrd="0" presId="urn:microsoft.com/office/officeart/2008/layout/AccentedPicture"/>
    <dgm:cxn modelId="{00DA0139-756B-4EAD-89A4-1EBE43F4CDB2}" type="presParOf" srcId="{6111900F-48B1-47B3-A7A6-DB18604829F1}" destId="{28A4D21D-4023-42A0-9CC2-839D1E83D141}" srcOrd="0" destOrd="0" presId="urn:microsoft.com/office/officeart/2008/layout/AccentedPicture"/>
    <dgm:cxn modelId="{72A1D4BE-32C0-453A-BA5A-98F8F9675E78}" type="presParOf" srcId="{6111900F-48B1-47B3-A7A6-DB18604829F1}" destId="{A3E26721-2A91-4149-9137-02C2D254B38D}" srcOrd="1" destOrd="0" presId="urn:microsoft.com/office/officeart/2008/layout/AccentedPicture"/>
    <dgm:cxn modelId="{FD2743C2-C54E-4196-A2B8-3267BA5276AF}" type="presParOf" srcId="{6111900F-48B1-47B3-A7A6-DB18604829F1}" destId="{29AD8F41-AF0C-4264-903E-452D266F2F0B}" srcOrd="2" destOrd="0" presId="urn:microsoft.com/office/officeart/2008/layout/AccentedPicture"/>
    <dgm:cxn modelId="{2D0E44C5-DDFA-42DE-85D6-3D4EF1712D9E}" type="presParOf" srcId="{29AD8F41-AF0C-4264-903E-452D266F2F0B}" destId="{749D9661-6A2C-438B-8F08-BF324734D887}" srcOrd="0" destOrd="0" presId="urn:microsoft.com/office/officeart/2008/layout/AccentedPicture"/>
    <dgm:cxn modelId="{05457313-1785-4E47-89C7-8CD8751BFBC9}" type="presParOf" srcId="{F41AA789-D42D-4AB5-A6E0-357725B41F6B}" destId="{0FED0F23-3013-4E20-8177-CA2FEBA0CA83}" srcOrd="1" destOrd="0" presId="urn:microsoft.com/office/officeart/2008/layout/AccentedPicture"/>
    <dgm:cxn modelId="{FA92FDBF-0DAB-44BF-A13D-F1D4DAAB2114}" type="presParOf" srcId="{F41AA789-D42D-4AB5-A6E0-357725B41F6B}" destId="{A625241E-BEA1-4156-B74B-923385CAEC80}" srcOrd="2" destOrd="0" presId="urn:microsoft.com/office/officeart/2008/layout/AccentedPicture"/>
    <dgm:cxn modelId="{96A81009-9989-4062-AD77-B3B66BDBF872}" type="presParOf" srcId="{A625241E-BEA1-4156-B74B-923385CAEC80}" destId="{06E9EE3D-830C-4ACD-B395-B0FBC27F8526}" srcOrd="0" destOrd="0" presId="urn:microsoft.com/office/officeart/2008/layout/AccentedPicture"/>
    <dgm:cxn modelId="{39C5FAD4-8868-4357-8D9D-06DEBC484712}" type="presParOf" srcId="{A625241E-BEA1-4156-B74B-923385CAEC80}" destId="{B2A20C54-1088-424E-804D-69E4B512CA18}" srcOrd="1" destOrd="0" presId="urn:microsoft.com/office/officeart/2008/layout/AccentedPicture"/>
    <dgm:cxn modelId="{2B11DE89-9A70-4118-8A92-61784B07FCE8}" type="presParOf" srcId="{A625241E-BEA1-4156-B74B-923385CAEC80}" destId="{1C391FB2-7307-4AF5-8A6E-0A9C861ED2BC}" srcOrd="2" destOrd="0" presId="urn:microsoft.com/office/officeart/2008/layout/AccentedPicture"/>
    <dgm:cxn modelId="{773ED22B-3949-4341-AC4F-B895986A8199}" type="presParOf" srcId="{1C391FB2-7307-4AF5-8A6E-0A9C861ED2BC}" destId="{CE8E2EDC-E163-4F49-BE30-A723E616D2F0}" srcOrd="0" destOrd="0" presId="urn:microsoft.com/office/officeart/2008/layout/AccentedPicture"/>
    <dgm:cxn modelId="{7E3ABC76-A41B-472C-8CC4-2CEC2D593141}" type="presParOf" srcId="{F41AA789-D42D-4AB5-A6E0-357725B41F6B}" destId="{E3DC4952-2FA2-49F7-9BE3-1946E43476C6}" srcOrd="3" destOrd="0" presId="urn:microsoft.com/office/officeart/2008/layout/AccentedPicture"/>
    <dgm:cxn modelId="{8E922060-522A-4D93-8C09-E58E4F7613BF}" type="presParOf" srcId="{F41AA789-D42D-4AB5-A6E0-357725B41F6B}" destId="{35FB54E8-7E22-48D9-B272-01904CEFA0FD}" srcOrd="4" destOrd="0" presId="urn:microsoft.com/office/officeart/2008/layout/AccentedPicture"/>
    <dgm:cxn modelId="{ACFCA754-30F8-4C2A-99E6-A0548A80B93F}" type="presParOf" srcId="{35FB54E8-7E22-48D9-B272-01904CEFA0FD}" destId="{458BFBFD-3BEA-4340-8908-FCD6E11BFAFF}" srcOrd="0" destOrd="0" presId="urn:microsoft.com/office/officeart/2008/layout/AccentedPicture"/>
    <dgm:cxn modelId="{18A138E1-9E7D-4CDB-AE5A-DAFF0463F303}" type="presParOf" srcId="{35FB54E8-7E22-48D9-B272-01904CEFA0FD}" destId="{AA7CAD85-152C-4DA1-BE5F-17040AE02EF1}" srcOrd="1" destOrd="0" presId="urn:microsoft.com/office/officeart/2008/layout/AccentedPicture"/>
    <dgm:cxn modelId="{D1F1CEBF-DDE3-4B91-94C7-D075D5B98E15}" type="presParOf" srcId="{35FB54E8-7E22-48D9-B272-01904CEFA0FD}" destId="{8C6C6C99-8EE7-4DE8-89E0-F3717071EADD}" srcOrd="2" destOrd="0" presId="urn:microsoft.com/office/officeart/2008/layout/AccentedPicture"/>
    <dgm:cxn modelId="{39E9B0EE-4E91-4950-9F9D-90DAEC31602D}" type="presParOf" srcId="{8C6C6C99-8EE7-4DE8-89E0-F3717071EADD}" destId="{48B6A596-E4D3-4D96-9C3C-1B80AAE93ACB}" srcOrd="0" destOrd="0" presId="urn:microsoft.com/office/officeart/2008/layout/AccentedPicture"/>
    <dgm:cxn modelId="{FFB6E591-5BA0-4400-8622-AA76F21A7942}" type="presParOf" srcId="{C449AA02-DE7C-4A27-A792-322BB2044BBF}" destId="{53180EDD-D8EF-4FDA-AB98-7FAB3716B293}" srcOrd="3" destOrd="0" presId="urn:microsoft.com/office/officeart/2008/layout/AccentedPicture"/>
    <dgm:cxn modelId="{F9F77ED3-B92D-4252-AA45-01E8FE697B57}" type="presParOf" srcId="{53180EDD-D8EF-4FDA-AB98-7FAB3716B293}" destId="{8F4D0847-575B-4F33-AB54-9DBF24DBE2F1}" srcOrd="0" destOrd="0" presId="urn:microsoft.com/office/officeart/2008/layout/AccentedPicture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42D6D66-B850-47E2-B7EA-4CBFB1550486}" type="doc">
      <dgm:prSet loTypeId="urn:microsoft.com/office/officeart/2005/8/layout/vList3#1" loCatId="list" qsTypeId="urn:microsoft.com/office/officeart/2005/8/quickstyle/simple3" qsCatId="simple" csTypeId="urn:microsoft.com/office/officeart/2005/8/colors/colorful1#1" csCatId="colorful" phldr="1"/>
      <dgm:spPr/>
      <dgm:t>
        <a:bodyPr/>
        <a:lstStyle/>
        <a:p>
          <a:endParaRPr lang="es-ES"/>
        </a:p>
      </dgm:t>
    </dgm:pt>
    <dgm:pt modelId="{624684B0-8211-4EF5-B8A2-6B7C000C164D}">
      <dgm:prSet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es-ES" sz="1800" b="1" dirty="0"/>
            <a:t>Non ti credere autosufficiente (1 Co 10:12)</a:t>
          </a:r>
          <a:endParaRPr lang="es-ES" sz="1800" dirty="0"/>
        </a:p>
      </dgm:t>
    </dgm:pt>
    <dgm:pt modelId="{F4A64A9D-B9EC-412A-A84B-6833F0EB1381}" type="parTrans" cxnId="{E52207DD-BA6C-4469-AD8F-79B34FA087E7}">
      <dgm:prSet/>
      <dgm:spPr/>
      <dgm:t>
        <a:bodyPr/>
        <a:lstStyle/>
        <a:p>
          <a:endParaRPr lang="es-ES" sz="2000"/>
        </a:p>
      </dgm:t>
    </dgm:pt>
    <dgm:pt modelId="{45C36825-9CB4-4912-A22D-4852481B5D11}" type="sibTrans" cxnId="{E52207DD-BA6C-4469-AD8F-79B34FA087E7}">
      <dgm:prSet/>
      <dgm:spPr/>
      <dgm:t>
        <a:bodyPr/>
        <a:lstStyle/>
        <a:p>
          <a:endParaRPr lang="es-ES" sz="2000"/>
        </a:p>
      </dgm:t>
    </dgm:pt>
    <dgm:pt modelId="{BA6A28FF-DC7E-4964-B2B9-A2D8112C9C80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s-ES" sz="1800" b="1" dirty="0"/>
            <a:t>Smettila di dire a tutto il mondo quanto sei buono, sii umile come Gesù (Mt 6:2)</a:t>
          </a:r>
          <a:endParaRPr lang="es-ES" sz="1800" dirty="0"/>
        </a:p>
      </dgm:t>
    </dgm:pt>
    <dgm:pt modelId="{58F6B824-EDC7-4E48-A748-D2E01A2CF2A9}" type="parTrans" cxnId="{6199E992-61E6-4C8E-BDB1-7138C698D6EC}">
      <dgm:prSet/>
      <dgm:spPr/>
      <dgm:t>
        <a:bodyPr/>
        <a:lstStyle/>
        <a:p>
          <a:endParaRPr lang="es-ES" sz="2000"/>
        </a:p>
      </dgm:t>
    </dgm:pt>
    <dgm:pt modelId="{084828A7-4D2F-4AEB-9C7B-19B38DBCB8A8}" type="sibTrans" cxnId="{6199E992-61E6-4C8E-BDB1-7138C698D6EC}">
      <dgm:prSet/>
      <dgm:spPr/>
      <dgm:t>
        <a:bodyPr/>
        <a:lstStyle/>
        <a:p>
          <a:endParaRPr lang="es-ES" sz="2000"/>
        </a:p>
      </dgm:t>
    </dgm:pt>
    <dgm:pt modelId="{1D38D7AB-35A3-4551-92F2-5879D30183E2}">
      <dgm:prSet custT="1"/>
      <dgm:spPr/>
      <dgm:t>
        <a:bodyPr/>
        <a:lstStyle/>
        <a:p>
          <a:r>
            <a:rPr lang="es-ES" sz="1800" b="1" dirty="0"/>
            <a:t>Fai ciò che è necessario per sradicare il desiderio dal tuo cuore (Mt 5:28,29)</a:t>
          </a:r>
          <a:endParaRPr lang="es-ES" sz="1800" dirty="0"/>
        </a:p>
      </dgm:t>
    </dgm:pt>
    <dgm:pt modelId="{7309ADB6-D97B-41C4-AD46-A83007ABA36A}" type="parTrans" cxnId="{EDFF206A-0947-40D4-93F6-04577C9ABE59}">
      <dgm:prSet/>
      <dgm:spPr/>
      <dgm:t>
        <a:bodyPr/>
        <a:lstStyle/>
        <a:p>
          <a:endParaRPr lang="es-ES" sz="2000"/>
        </a:p>
      </dgm:t>
    </dgm:pt>
    <dgm:pt modelId="{1488F7C4-28C2-46D6-93CF-841C8BC8F88E}" type="sibTrans" cxnId="{EDFF206A-0947-40D4-93F6-04577C9ABE59}">
      <dgm:prSet/>
      <dgm:spPr/>
      <dgm:t>
        <a:bodyPr/>
        <a:lstStyle/>
        <a:p>
          <a:endParaRPr lang="es-ES" sz="2000"/>
        </a:p>
      </dgm:t>
    </dgm:pt>
    <dgm:pt modelId="{6F487468-4F2E-4888-8FE8-F0C6D9FF8C0D}">
      <dgm:prSet custT="1"/>
      <dgm:spPr/>
      <dgm:t>
        <a:bodyPr/>
        <a:lstStyle/>
        <a:p>
          <a:r>
            <a:rPr lang="es-ES" sz="1800" b="1" dirty="0"/>
            <a:t>Smettila di criticare e giudicare gli altri (1Co. 4:5)</a:t>
          </a:r>
          <a:endParaRPr lang="es-ES" sz="1800" dirty="0"/>
        </a:p>
      </dgm:t>
    </dgm:pt>
    <dgm:pt modelId="{BC3B90D9-793C-44E1-AE02-DACBAEEBDF4E}" type="parTrans" cxnId="{4556428A-F6F8-4A4A-A343-67688F973C48}">
      <dgm:prSet/>
      <dgm:spPr/>
      <dgm:t>
        <a:bodyPr/>
        <a:lstStyle/>
        <a:p>
          <a:endParaRPr lang="es-ES" sz="2000"/>
        </a:p>
      </dgm:t>
    </dgm:pt>
    <dgm:pt modelId="{519B945B-FE0B-46B3-BC99-C48F1A3CE485}" type="sibTrans" cxnId="{4556428A-F6F8-4A4A-A343-67688F973C48}">
      <dgm:prSet/>
      <dgm:spPr/>
      <dgm:t>
        <a:bodyPr/>
        <a:lstStyle/>
        <a:p>
          <a:endParaRPr lang="es-ES" sz="2000"/>
        </a:p>
      </dgm:t>
    </dgm:pt>
    <dgm:pt modelId="{6153C5EA-95B9-4F10-BBEF-5052CCEB0196}">
      <dgm:prSet custT="1"/>
      <dgm:spPr/>
      <dgm:t>
        <a:bodyPr/>
        <a:lstStyle/>
        <a:p>
          <a:r>
            <a:rPr lang="es-ES" sz="1800" b="1" dirty="0"/>
            <a:t>Non odiare i tuoi nemici, ma prega per loro (Mt 5:44)</a:t>
          </a:r>
          <a:endParaRPr lang="es-ES" sz="1800" dirty="0"/>
        </a:p>
      </dgm:t>
    </dgm:pt>
    <dgm:pt modelId="{D980A680-9748-430D-8637-28E7FFE94E59}" type="parTrans" cxnId="{44B2EA85-515E-44BF-A988-667D8EEB8746}">
      <dgm:prSet/>
      <dgm:spPr/>
      <dgm:t>
        <a:bodyPr/>
        <a:lstStyle/>
        <a:p>
          <a:endParaRPr lang="es-ES" sz="2000"/>
        </a:p>
      </dgm:t>
    </dgm:pt>
    <dgm:pt modelId="{4CAAA404-A1C2-4F2C-851A-43409101014B}" type="sibTrans" cxnId="{44B2EA85-515E-44BF-A988-667D8EEB8746}">
      <dgm:prSet/>
      <dgm:spPr/>
      <dgm:t>
        <a:bodyPr/>
        <a:lstStyle/>
        <a:p>
          <a:endParaRPr lang="es-ES" sz="2000"/>
        </a:p>
      </dgm:t>
    </dgm:pt>
    <dgm:pt modelId="{9077B3CB-908E-46B6-83B7-94F2F5EDC423}">
      <dgm:prSet custT="1"/>
      <dgm:spPr/>
      <dgm:t>
        <a:bodyPr/>
        <a:lstStyle/>
        <a:p>
          <a:r>
            <a:rPr lang="es-ES" sz="1800" b="1" dirty="0"/>
            <a:t>Smettila di arrabbiarti con chi ti è vicino (Mt 5:22)</a:t>
          </a:r>
          <a:endParaRPr lang="es-ES" sz="1800" dirty="0"/>
        </a:p>
      </dgm:t>
    </dgm:pt>
    <dgm:pt modelId="{5797365E-58E6-43E5-8BAC-82CB36A6C236}" type="parTrans" cxnId="{E00C1790-F7EC-4A4B-A839-07DEEA29A740}">
      <dgm:prSet/>
      <dgm:spPr/>
      <dgm:t>
        <a:bodyPr/>
        <a:lstStyle/>
        <a:p>
          <a:endParaRPr lang="es-ES" sz="2000"/>
        </a:p>
      </dgm:t>
    </dgm:pt>
    <dgm:pt modelId="{F33C1D21-50AF-4E23-8920-3A2EC893C556}" type="sibTrans" cxnId="{E00C1790-F7EC-4A4B-A839-07DEEA29A740}">
      <dgm:prSet/>
      <dgm:spPr/>
      <dgm:t>
        <a:bodyPr/>
        <a:lstStyle/>
        <a:p>
          <a:endParaRPr lang="es-ES" sz="2000"/>
        </a:p>
      </dgm:t>
    </dgm:pt>
    <dgm:pt modelId="{52E75C8C-4C48-4EA3-B0BD-25D9B294E67E}" type="pres">
      <dgm:prSet presAssocID="{242D6D66-B850-47E2-B7EA-4CBFB1550486}" presName="linearFlow" presStyleCnt="0">
        <dgm:presLayoutVars>
          <dgm:dir/>
          <dgm:resizeHandles val="exact"/>
        </dgm:presLayoutVars>
      </dgm:prSet>
      <dgm:spPr/>
    </dgm:pt>
    <dgm:pt modelId="{6BCF42C8-B362-4BB2-8015-31E31BC14F13}" type="pres">
      <dgm:prSet presAssocID="{624684B0-8211-4EF5-B8A2-6B7C000C164D}" presName="composite" presStyleCnt="0"/>
      <dgm:spPr/>
    </dgm:pt>
    <dgm:pt modelId="{3213DDB5-0679-482B-9AA0-FF14C80DC8DF}" type="pres">
      <dgm:prSet presAssocID="{624684B0-8211-4EF5-B8A2-6B7C000C164D}" presName="imgShp" presStyleLbl="fgImgPlace1" presStyleIdx="0" presStyleCnt="6" custLinFactX="-367974" custLinFactNeighborX="-400000"/>
      <dgm:spPr>
        <a:blipFill dpi="0" rotWithShape="1"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1"/>
              </a:ext>
            </a:extLst>
          </a:blip>
          <a:srcRect/>
          <a:stretch>
            <a:fillRect l="-10676" t="-10676" r="-10676" b="-10676"/>
          </a:stretch>
        </a:blip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extLst>
        <a:ext uri="{E40237B7-FDA0-4F09-8148-C483321AD2D9}">
          <dgm14:cNvPr xmlns:dgm14="http://schemas.microsoft.com/office/drawing/2010/diagram" id="0" name="" descr="Insignia 1 con relleno sólido"/>
        </a:ext>
      </dgm:extLst>
    </dgm:pt>
    <dgm:pt modelId="{76CA4A7B-4AEB-429E-BD41-2F61923E41E5}" type="pres">
      <dgm:prSet presAssocID="{624684B0-8211-4EF5-B8A2-6B7C000C164D}" presName="txShp" presStyleLbl="node1" presStyleIdx="0" presStyleCnt="6" custScaleX="148467" custLinFactNeighborX="2156" custLinFactNeighborY="8474">
        <dgm:presLayoutVars>
          <dgm:bulletEnabled val="1"/>
        </dgm:presLayoutVars>
      </dgm:prSet>
      <dgm:spPr/>
    </dgm:pt>
    <dgm:pt modelId="{A8339DA2-9C7B-4DEA-86A3-57FE5097804A}" type="pres">
      <dgm:prSet presAssocID="{45C36825-9CB4-4912-A22D-4852481B5D11}" presName="spacing" presStyleCnt="0"/>
      <dgm:spPr/>
    </dgm:pt>
    <dgm:pt modelId="{7B793F60-DD1D-4DB5-847C-9490F209B0D8}" type="pres">
      <dgm:prSet presAssocID="{BA6A28FF-DC7E-4964-B2B9-A2D8112C9C80}" presName="composite" presStyleCnt="0"/>
      <dgm:spPr/>
    </dgm:pt>
    <dgm:pt modelId="{1314028B-8612-47D6-9989-7E3B3DFE2F55}" type="pres">
      <dgm:prSet presAssocID="{BA6A28FF-DC7E-4964-B2B9-A2D8112C9C80}" presName="imgShp" presStyleLbl="fgImgPlace1" presStyleIdx="1" presStyleCnt="6" custLinFactX="-367974" custLinFactNeighborX="-400000"/>
      <dgm:spPr>
        <a:blipFill dpi="0" rotWithShape="1"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10676" t="-10676" r="-10676" b="-10676"/>
          </a:stretch>
        </a:blip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extLst>
        <a:ext uri="{E40237B7-FDA0-4F09-8148-C483321AD2D9}">
          <dgm14:cNvPr xmlns:dgm14="http://schemas.microsoft.com/office/drawing/2010/diagram" id="0" name="" descr="Insignia con relleno sólido"/>
        </a:ext>
      </dgm:extLst>
    </dgm:pt>
    <dgm:pt modelId="{75D8DBC1-39FB-457C-ADC6-A615CC9084DF}" type="pres">
      <dgm:prSet presAssocID="{BA6A28FF-DC7E-4964-B2B9-A2D8112C9C80}" presName="txShp" presStyleLbl="node1" presStyleIdx="1" presStyleCnt="6" custScaleX="148467" custLinFactNeighborX="2027">
        <dgm:presLayoutVars>
          <dgm:bulletEnabled val="1"/>
        </dgm:presLayoutVars>
      </dgm:prSet>
      <dgm:spPr/>
    </dgm:pt>
    <dgm:pt modelId="{0980180D-3BF8-40A6-9566-AD1CAEBFD8C8}" type="pres">
      <dgm:prSet presAssocID="{084828A7-4D2F-4AEB-9C7B-19B38DBCB8A8}" presName="spacing" presStyleCnt="0"/>
      <dgm:spPr/>
    </dgm:pt>
    <dgm:pt modelId="{D275F49E-16B5-4E06-BE0B-D53E492F138E}" type="pres">
      <dgm:prSet presAssocID="{1D38D7AB-35A3-4551-92F2-5879D30183E2}" presName="composite" presStyleCnt="0"/>
      <dgm:spPr/>
    </dgm:pt>
    <dgm:pt modelId="{AED96934-9202-408D-8EC9-40816174A2E8}" type="pres">
      <dgm:prSet presAssocID="{1D38D7AB-35A3-4551-92F2-5879D30183E2}" presName="imgShp" presStyleLbl="fgImgPlace1" presStyleIdx="2" presStyleCnt="6" custLinFactX="-367974" custLinFactNeighborX="-400000"/>
      <dgm:spPr>
        <a:blipFill dpi="0" rotWithShape="1"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 l="-10676" t="-10676" r="-10676" b="-10676"/>
          </a:stretch>
        </a:blip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extLst>
        <a:ext uri="{E40237B7-FDA0-4F09-8148-C483321AD2D9}">
          <dgm14:cNvPr xmlns:dgm14="http://schemas.microsoft.com/office/drawing/2010/diagram" id="0" name="" descr="Insignia 3 con relleno sólido"/>
        </a:ext>
      </dgm:extLst>
    </dgm:pt>
    <dgm:pt modelId="{BEE5A8A7-7CCF-4D76-85CD-29A0A8304F35}" type="pres">
      <dgm:prSet presAssocID="{1D38D7AB-35A3-4551-92F2-5879D30183E2}" presName="txShp" presStyleLbl="node1" presStyleIdx="2" presStyleCnt="6" custScaleX="148467" custLinFactNeighborX="2027">
        <dgm:presLayoutVars>
          <dgm:bulletEnabled val="1"/>
        </dgm:presLayoutVars>
      </dgm:prSet>
      <dgm:spPr/>
    </dgm:pt>
    <dgm:pt modelId="{445DDC51-EF21-4721-9918-6814552AFB9E}" type="pres">
      <dgm:prSet presAssocID="{1488F7C4-28C2-46D6-93CF-841C8BC8F88E}" presName="spacing" presStyleCnt="0"/>
      <dgm:spPr/>
    </dgm:pt>
    <dgm:pt modelId="{7A50D840-03FA-4F76-A5E4-7182E78557E4}" type="pres">
      <dgm:prSet presAssocID="{6F487468-4F2E-4888-8FE8-F0C6D9FF8C0D}" presName="composite" presStyleCnt="0"/>
      <dgm:spPr/>
    </dgm:pt>
    <dgm:pt modelId="{C222E026-6500-452F-8E5D-A5D788E6E348}" type="pres">
      <dgm:prSet presAssocID="{6F487468-4F2E-4888-8FE8-F0C6D9FF8C0D}" presName="imgShp" presStyleLbl="fgImgPlace1" presStyleIdx="3" presStyleCnt="6" custLinFactX="-367974" custLinFactNeighborX="-400000"/>
      <dgm:spPr>
        <a:blipFill dpi="0" rotWithShape="1"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10676" t="-10676" r="-10676" b="-10676"/>
          </a:stretch>
        </a:blip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extLst>
        <a:ext uri="{E40237B7-FDA0-4F09-8148-C483321AD2D9}">
          <dgm14:cNvPr xmlns:dgm14="http://schemas.microsoft.com/office/drawing/2010/diagram" id="0" name="" descr="Insignia 4 con relleno sólido"/>
        </a:ext>
      </dgm:extLst>
    </dgm:pt>
    <dgm:pt modelId="{86D73333-0021-4A47-BBCD-14F06CC74DEF}" type="pres">
      <dgm:prSet presAssocID="{6F487468-4F2E-4888-8FE8-F0C6D9FF8C0D}" presName="txShp" presStyleLbl="node1" presStyleIdx="3" presStyleCnt="6" custScaleX="148467" custLinFactNeighborX="2027">
        <dgm:presLayoutVars>
          <dgm:bulletEnabled val="1"/>
        </dgm:presLayoutVars>
      </dgm:prSet>
      <dgm:spPr/>
    </dgm:pt>
    <dgm:pt modelId="{3D4655B6-569F-4BBF-8054-81ABEAE61018}" type="pres">
      <dgm:prSet presAssocID="{519B945B-FE0B-46B3-BC99-C48F1A3CE485}" presName="spacing" presStyleCnt="0"/>
      <dgm:spPr/>
    </dgm:pt>
    <dgm:pt modelId="{A9F0D2D7-DEF8-4411-A222-812C99915323}" type="pres">
      <dgm:prSet presAssocID="{6153C5EA-95B9-4F10-BBEF-5052CCEB0196}" presName="composite" presStyleCnt="0"/>
      <dgm:spPr/>
    </dgm:pt>
    <dgm:pt modelId="{8A62EF47-03FE-4E05-A828-F18B93F5A850}" type="pres">
      <dgm:prSet presAssocID="{6153C5EA-95B9-4F10-BBEF-5052CCEB0196}" presName="imgShp" presStyleLbl="fgImgPlace1" presStyleIdx="4" presStyleCnt="6" custLinFactX="-367974" custLinFactNeighborX="-400000"/>
      <dgm:spPr>
        <a:blipFill dpi="0" rotWithShape="1"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 l="-10676" t="-10676" r="-10676" b="-10676"/>
          </a:stretch>
        </a:blip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extLst>
        <a:ext uri="{E40237B7-FDA0-4F09-8148-C483321AD2D9}">
          <dgm14:cNvPr xmlns:dgm14="http://schemas.microsoft.com/office/drawing/2010/diagram" id="0" name="" descr="Insignia 5 con relleno sólido"/>
        </a:ext>
      </dgm:extLst>
    </dgm:pt>
    <dgm:pt modelId="{0882FDCA-3463-4421-87DA-9EA70D50E3EE}" type="pres">
      <dgm:prSet presAssocID="{6153C5EA-95B9-4F10-BBEF-5052CCEB0196}" presName="txShp" presStyleLbl="node1" presStyleIdx="4" presStyleCnt="6" custScaleX="148467" custLinFactNeighborX="2027">
        <dgm:presLayoutVars>
          <dgm:bulletEnabled val="1"/>
        </dgm:presLayoutVars>
      </dgm:prSet>
      <dgm:spPr/>
    </dgm:pt>
    <dgm:pt modelId="{D1F20E69-4503-4240-8E78-E2D6B05F6A99}" type="pres">
      <dgm:prSet presAssocID="{4CAAA404-A1C2-4F2C-851A-43409101014B}" presName="spacing" presStyleCnt="0"/>
      <dgm:spPr/>
    </dgm:pt>
    <dgm:pt modelId="{A16C5819-95FA-4BBF-953C-6244283A98D5}" type="pres">
      <dgm:prSet presAssocID="{9077B3CB-908E-46B6-83B7-94F2F5EDC423}" presName="composite" presStyleCnt="0"/>
      <dgm:spPr/>
    </dgm:pt>
    <dgm:pt modelId="{68D44722-E960-4DDF-8D4D-F1B33AB18C36}" type="pres">
      <dgm:prSet presAssocID="{9077B3CB-908E-46B6-83B7-94F2F5EDC423}" presName="imgShp" presStyleLbl="fgImgPlace1" presStyleIdx="5" presStyleCnt="6" custLinFactX="-367974" custLinFactNeighborX="-400000"/>
      <dgm:spPr>
        <a:blipFill dpi="0" rotWithShape="1"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-10676" t="-10676" r="-10676" b="-10676"/>
          </a:stretch>
        </a:blip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extLst>
        <a:ext uri="{E40237B7-FDA0-4F09-8148-C483321AD2D9}">
          <dgm14:cNvPr xmlns:dgm14="http://schemas.microsoft.com/office/drawing/2010/diagram" id="0" name="" descr="Insignia 6 con relleno sólido"/>
        </a:ext>
      </dgm:extLst>
    </dgm:pt>
    <dgm:pt modelId="{4DB1018A-F275-4BF1-A222-24E468F2FF8D}" type="pres">
      <dgm:prSet presAssocID="{9077B3CB-908E-46B6-83B7-94F2F5EDC423}" presName="txShp" presStyleLbl="node1" presStyleIdx="5" presStyleCnt="6" custScaleX="148467" custLinFactNeighborX="2027">
        <dgm:presLayoutVars>
          <dgm:bulletEnabled val="1"/>
        </dgm:presLayoutVars>
      </dgm:prSet>
      <dgm:spPr/>
    </dgm:pt>
  </dgm:ptLst>
  <dgm:cxnLst>
    <dgm:cxn modelId="{99B44D43-88D1-4848-B11E-D91B229C644E}" type="presOf" srcId="{6153C5EA-95B9-4F10-BBEF-5052CCEB0196}" destId="{0882FDCA-3463-4421-87DA-9EA70D50E3EE}" srcOrd="0" destOrd="0" presId="urn:microsoft.com/office/officeart/2005/8/layout/vList3#1"/>
    <dgm:cxn modelId="{EDFF206A-0947-40D4-93F6-04577C9ABE59}" srcId="{242D6D66-B850-47E2-B7EA-4CBFB1550486}" destId="{1D38D7AB-35A3-4551-92F2-5879D30183E2}" srcOrd="2" destOrd="0" parTransId="{7309ADB6-D97B-41C4-AD46-A83007ABA36A}" sibTransId="{1488F7C4-28C2-46D6-93CF-841C8BC8F88E}"/>
    <dgm:cxn modelId="{3BEF5E7B-3386-4C15-AC89-B474511C3ECC}" type="presOf" srcId="{9077B3CB-908E-46B6-83B7-94F2F5EDC423}" destId="{4DB1018A-F275-4BF1-A222-24E468F2FF8D}" srcOrd="0" destOrd="0" presId="urn:microsoft.com/office/officeart/2005/8/layout/vList3#1"/>
    <dgm:cxn modelId="{44B2EA85-515E-44BF-A988-667D8EEB8746}" srcId="{242D6D66-B850-47E2-B7EA-4CBFB1550486}" destId="{6153C5EA-95B9-4F10-BBEF-5052CCEB0196}" srcOrd="4" destOrd="0" parTransId="{D980A680-9748-430D-8637-28E7FFE94E59}" sibTransId="{4CAAA404-A1C2-4F2C-851A-43409101014B}"/>
    <dgm:cxn modelId="{4556428A-F6F8-4A4A-A343-67688F973C48}" srcId="{242D6D66-B850-47E2-B7EA-4CBFB1550486}" destId="{6F487468-4F2E-4888-8FE8-F0C6D9FF8C0D}" srcOrd="3" destOrd="0" parTransId="{BC3B90D9-793C-44E1-AE02-DACBAEEBDF4E}" sibTransId="{519B945B-FE0B-46B3-BC99-C48F1A3CE485}"/>
    <dgm:cxn modelId="{E00C1790-F7EC-4A4B-A839-07DEEA29A740}" srcId="{242D6D66-B850-47E2-B7EA-4CBFB1550486}" destId="{9077B3CB-908E-46B6-83B7-94F2F5EDC423}" srcOrd="5" destOrd="0" parTransId="{5797365E-58E6-43E5-8BAC-82CB36A6C236}" sibTransId="{F33C1D21-50AF-4E23-8920-3A2EC893C556}"/>
    <dgm:cxn modelId="{6199E992-61E6-4C8E-BDB1-7138C698D6EC}" srcId="{242D6D66-B850-47E2-B7EA-4CBFB1550486}" destId="{BA6A28FF-DC7E-4964-B2B9-A2D8112C9C80}" srcOrd="1" destOrd="0" parTransId="{58F6B824-EDC7-4E48-A748-D2E01A2CF2A9}" sibTransId="{084828A7-4D2F-4AEB-9C7B-19B38DBCB8A8}"/>
    <dgm:cxn modelId="{B219CD9A-A8F0-4829-93FF-705E93588395}" type="presOf" srcId="{BA6A28FF-DC7E-4964-B2B9-A2D8112C9C80}" destId="{75D8DBC1-39FB-457C-ADC6-A615CC9084DF}" srcOrd="0" destOrd="0" presId="urn:microsoft.com/office/officeart/2005/8/layout/vList3#1"/>
    <dgm:cxn modelId="{5724D5C4-EABF-4914-A0B4-6D02FB1104DA}" type="presOf" srcId="{6F487468-4F2E-4888-8FE8-F0C6D9FF8C0D}" destId="{86D73333-0021-4A47-BBCD-14F06CC74DEF}" srcOrd="0" destOrd="0" presId="urn:microsoft.com/office/officeart/2005/8/layout/vList3#1"/>
    <dgm:cxn modelId="{E52207DD-BA6C-4469-AD8F-79B34FA087E7}" srcId="{242D6D66-B850-47E2-B7EA-4CBFB1550486}" destId="{624684B0-8211-4EF5-B8A2-6B7C000C164D}" srcOrd="0" destOrd="0" parTransId="{F4A64A9D-B9EC-412A-A84B-6833F0EB1381}" sibTransId="{45C36825-9CB4-4912-A22D-4852481B5D11}"/>
    <dgm:cxn modelId="{45D50DE4-D81B-4195-86E4-5FB1AA7C4E5E}" type="presOf" srcId="{242D6D66-B850-47E2-B7EA-4CBFB1550486}" destId="{52E75C8C-4C48-4EA3-B0BD-25D9B294E67E}" srcOrd="0" destOrd="0" presId="urn:microsoft.com/office/officeart/2005/8/layout/vList3#1"/>
    <dgm:cxn modelId="{1AE9F5ED-4D2B-4861-82BC-47D16F284C75}" type="presOf" srcId="{624684B0-8211-4EF5-B8A2-6B7C000C164D}" destId="{76CA4A7B-4AEB-429E-BD41-2F61923E41E5}" srcOrd="0" destOrd="0" presId="urn:microsoft.com/office/officeart/2005/8/layout/vList3#1"/>
    <dgm:cxn modelId="{B94384F8-2688-4EE0-8E5D-776D1F58DAE4}" type="presOf" srcId="{1D38D7AB-35A3-4551-92F2-5879D30183E2}" destId="{BEE5A8A7-7CCF-4D76-85CD-29A0A8304F35}" srcOrd="0" destOrd="0" presId="urn:microsoft.com/office/officeart/2005/8/layout/vList3#1"/>
    <dgm:cxn modelId="{BE85C55D-0970-460A-8DF1-572F49F45ACC}" type="presParOf" srcId="{52E75C8C-4C48-4EA3-B0BD-25D9B294E67E}" destId="{6BCF42C8-B362-4BB2-8015-31E31BC14F13}" srcOrd="0" destOrd="0" presId="urn:microsoft.com/office/officeart/2005/8/layout/vList3#1"/>
    <dgm:cxn modelId="{33B44E3F-EB45-497D-A507-18C5AD6BD445}" type="presParOf" srcId="{6BCF42C8-B362-4BB2-8015-31E31BC14F13}" destId="{3213DDB5-0679-482B-9AA0-FF14C80DC8DF}" srcOrd="0" destOrd="0" presId="urn:microsoft.com/office/officeart/2005/8/layout/vList3#1"/>
    <dgm:cxn modelId="{AF6CCB90-9C0D-4B18-A579-51145D803F88}" type="presParOf" srcId="{6BCF42C8-B362-4BB2-8015-31E31BC14F13}" destId="{76CA4A7B-4AEB-429E-BD41-2F61923E41E5}" srcOrd="1" destOrd="0" presId="urn:microsoft.com/office/officeart/2005/8/layout/vList3#1"/>
    <dgm:cxn modelId="{8BCF1069-3345-495C-BFC9-25A16D8FB8E6}" type="presParOf" srcId="{52E75C8C-4C48-4EA3-B0BD-25D9B294E67E}" destId="{A8339DA2-9C7B-4DEA-86A3-57FE5097804A}" srcOrd="1" destOrd="0" presId="urn:microsoft.com/office/officeart/2005/8/layout/vList3#1"/>
    <dgm:cxn modelId="{8ACE26B9-E48B-4FF7-B8B8-9CFF40E8C2B1}" type="presParOf" srcId="{52E75C8C-4C48-4EA3-B0BD-25D9B294E67E}" destId="{7B793F60-DD1D-4DB5-847C-9490F209B0D8}" srcOrd="2" destOrd="0" presId="urn:microsoft.com/office/officeart/2005/8/layout/vList3#1"/>
    <dgm:cxn modelId="{B87C47A9-8E89-4B0E-9F27-B09DD9110574}" type="presParOf" srcId="{7B793F60-DD1D-4DB5-847C-9490F209B0D8}" destId="{1314028B-8612-47D6-9989-7E3B3DFE2F55}" srcOrd="0" destOrd="0" presId="urn:microsoft.com/office/officeart/2005/8/layout/vList3#1"/>
    <dgm:cxn modelId="{F2293E46-38AE-4CD6-BE2A-F657D7EB8CAC}" type="presParOf" srcId="{7B793F60-DD1D-4DB5-847C-9490F209B0D8}" destId="{75D8DBC1-39FB-457C-ADC6-A615CC9084DF}" srcOrd="1" destOrd="0" presId="urn:microsoft.com/office/officeart/2005/8/layout/vList3#1"/>
    <dgm:cxn modelId="{4909AAB3-9301-4F91-A1C0-37FAB5179924}" type="presParOf" srcId="{52E75C8C-4C48-4EA3-B0BD-25D9B294E67E}" destId="{0980180D-3BF8-40A6-9566-AD1CAEBFD8C8}" srcOrd="3" destOrd="0" presId="urn:microsoft.com/office/officeart/2005/8/layout/vList3#1"/>
    <dgm:cxn modelId="{7BE7AD4C-854E-45C0-9419-4489837F3845}" type="presParOf" srcId="{52E75C8C-4C48-4EA3-B0BD-25D9B294E67E}" destId="{D275F49E-16B5-4E06-BE0B-D53E492F138E}" srcOrd="4" destOrd="0" presId="urn:microsoft.com/office/officeart/2005/8/layout/vList3#1"/>
    <dgm:cxn modelId="{8AFB3AB2-2ACB-4A89-AE7B-04085D87F361}" type="presParOf" srcId="{D275F49E-16B5-4E06-BE0B-D53E492F138E}" destId="{AED96934-9202-408D-8EC9-40816174A2E8}" srcOrd="0" destOrd="0" presId="urn:microsoft.com/office/officeart/2005/8/layout/vList3#1"/>
    <dgm:cxn modelId="{D389D501-4862-4466-BDED-251C3F09FBC3}" type="presParOf" srcId="{D275F49E-16B5-4E06-BE0B-D53E492F138E}" destId="{BEE5A8A7-7CCF-4D76-85CD-29A0A8304F35}" srcOrd="1" destOrd="0" presId="urn:microsoft.com/office/officeart/2005/8/layout/vList3#1"/>
    <dgm:cxn modelId="{56FB33B6-C338-4CBD-AC75-C5348FB26482}" type="presParOf" srcId="{52E75C8C-4C48-4EA3-B0BD-25D9B294E67E}" destId="{445DDC51-EF21-4721-9918-6814552AFB9E}" srcOrd="5" destOrd="0" presId="urn:microsoft.com/office/officeart/2005/8/layout/vList3#1"/>
    <dgm:cxn modelId="{F7FFE907-13B7-4511-A9FA-0970D9A2E4BE}" type="presParOf" srcId="{52E75C8C-4C48-4EA3-B0BD-25D9B294E67E}" destId="{7A50D840-03FA-4F76-A5E4-7182E78557E4}" srcOrd="6" destOrd="0" presId="urn:microsoft.com/office/officeart/2005/8/layout/vList3#1"/>
    <dgm:cxn modelId="{BACCB041-08CC-49F8-9153-3B29371D19DE}" type="presParOf" srcId="{7A50D840-03FA-4F76-A5E4-7182E78557E4}" destId="{C222E026-6500-452F-8E5D-A5D788E6E348}" srcOrd="0" destOrd="0" presId="urn:microsoft.com/office/officeart/2005/8/layout/vList3#1"/>
    <dgm:cxn modelId="{4060AA54-69F4-4CB7-B850-8E093261F96D}" type="presParOf" srcId="{7A50D840-03FA-4F76-A5E4-7182E78557E4}" destId="{86D73333-0021-4A47-BBCD-14F06CC74DEF}" srcOrd="1" destOrd="0" presId="urn:microsoft.com/office/officeart/2005/8/layout/vList3#1"/>
    <dgm:cxn modelId="{521701B4-FB4C-4D32-8A92-7A83936ADD06}" type="presParOf" srcId="{52E75C8C-4C48-4EA3-B0BD-25D9B294E67E}" destId="{3D4655B6-569F-4BBF-8054-81ABEAE61018}" srcOrd="7" destOrd="0" presId="urn:microsoft.com/office/officeart/2005/8/layout/vList3#1"/>
    <dgm:cxn modelId="{FA0EEB1E-C766-4617-B01C-0EC2D641BC91}" type="presParOf" srcId="{52E75C8C-4C48-4EA3-B0BD-25D9B294E67E}" destId="{A9F0D2D7-DEF8-4411-A222-812C99915323}" srcOrd="8" destOrd="0" presId="urn:microsoft.com/office/officeart/2005/8/layout/vList3#1"/>
    <dgm:cxn modelId="{D496ACF5-B6DC-4C6B-8FA5-3FC0C473FFDF}" type="presParOf" srcId="{A9F0D2D7-DEF8-4411-A222-812C99915323}" destId="{8A62EF47-03FE-4E05-A828-F18B93F5A850}" srcOrd="0" destOrd="0" presId="urn:microsoft.com/office/officeart/2005/8/layout/vList3#1"/>
    <dgm:cxn modelId="{B8257059-CC42-4FB6-ABBB-7B42257DB9C2}" type="presParOf" srcId="{A9F0D2D7-DEF8-4411-A222-812C99915323}" destId="{0882FDCA-3463-4421-87DA-9EA70D50E3EE}" srcOrd="1" destOrd="0" presId="urn:microsoft.com/office/officeart/2005/8/layout/vList3#1"/>
    <dgm:cxn modelId="{F5DCD10F-CE1F-4427-8A7D-BF5FE957A050}" type="presParOf" srcId="{52E75C8C-4C48-4EA3-B0BD-25D9B294E67E}" destId="{D1F20E69-4503-4240-8E78-E2D6B05F6A99}" srcOrd="9" destOrd="0" presId="urn:microsoft.com/office/officeart/2005/8/layout/vList3#1"/>
    <dgm:cxn modelId="{DC3CB85A-5E29-4BEE-B76D-53B828DA29CE}" type="presParOf" srcId="{52E75C8C-4C48-4EA3-B0BD-25D9B294E67E}" destId="{A16C5819-95FA-4BBF-953C-6244283A98D5}" srcOrd="10" destOrd="0" presId="urn:microsoft.com/office/officeart/2005/8/layout/vList3#1"/>
    <dgm:cxn modelId="{E1050619-B21C-442D-97B2-64570CABD9F5}" type="presParOf" srcId="{A16C5819-95FA-4BBF-953C-6244283A98D5}" destId="{68D44722-E960-4DDF-8D4D-F1B33AB18C36}" srcOrd="0" destOrd="0" presId="urn:microsoft.com/office/officeart/2005/8/layout/vList3#1"/>
    <dgm:cxn modelId="{40E20EEF-C18A-4982-A0E6-635EF5E26A94}" type="presParOf" srcId="{A16C5819-95FA-4BBF-953C-6244283A98D5}" destId="{4DB1018A-F275-4BF1-A222-24E468F2FF8D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A05BC29-6230-4024-82BB-9D1BE7CF60F8}" type="doc">
      <dgm:prSet loTypeId="urn:microsoft.com/office/officeart/2005/8/layout/process5" loCatId="process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es-ES"/>
        </a:p>
      </dgm:t>
    </dgm:pt>
    <dgm:pt modelId="{F3A4F61F-B965-4FB6-8DE0-2519F0E3BA85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>
              <a:solidFill>
                <a:schemeClr val="tx1"/>
              </a:solidFill>
            </a:rPr>
            <a:t>La Legge definisce cos’è il peccato</a:t>
          </a:r>
          <a:endParaRPr lang="es-ES" sz="2000" dirty="0">
            <a:solidFill>
              <a:schemeClr val="tx1"/>
            </a:solidFill>
          </a:endParaRPr>
        </a:p>
      </dgm:t>
    </dgm:pt>
    <dgm:pt modelId="{1A61DAB2-B36C-4873-A979-8701D6B870E9}" type="parTrans" cxnId="{9DD4AC7F-16EE-4B21-9CD8-7D4718E44685}">
      <dgm:prSet/>
      <dgm:spPr/>
      <dgm:t>
        <a:bodyPr/>
        <a:lstStyle/>
        <a:p>
          <a:endParaRPr lang="es-ES" sz="2000"/>
        </a:p>
      </dgm:t>
    </dgm:pt>
    <dgm:pt modelId="{32B14B23-2B6F-4107-80E9-5F9B21A6A865}" type="sibTrans" cxnId="{9DD4AC7F-16EE-4B21-9CD8-7D4718E44685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s-ES" sz="2000"/>
        </a:p>
      </dgm:t>
    </dgm:pt>
    <dgm:pt modelId="{352D32F5-4E7E-4925-AEAE-D4FF0F22E803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>
              <a:solidFill>
                <a:schemeClr val="tx1"/>
              </a:solidFill>
            </a:rPr>
            <a:t>Quando pecchiamo siamo condannati alla morte eterna</a:t>
          </a:r>
          <a:endParaRPr lang="es-ES" sz="2000" dirty="0">
            <a:solidFill>
              <a:schemeClr val="tx1"/>
            </a:solidFill>
          </a:endParaRPr>
        </a:p>
      </dgm:t>
    </dgm:pt>
    <dgm:pt modelId="{249FEEB9-8C54-47C3-BB00-5F8C9FE67945}" type="parTrans" cxnId="{1697C5E1-BEF9-4527-8EDE-915FE5CFDD0D}">
      <dgm:prSet/>
      <dgm:spPr/>
      <dgm:t>
        <a:bodyPr/>
        <a:lstStyle/>
        <a:p>
          <a:endParaRPr lang="es-ES" sz="2000"/>
        </a:p>
      </dgm:t>
    </dgm:pt>
    <dgm:pt modelId="{F27532FA-5BC6-47E7-8A69-518ACC4FDEC2}" type="sibTrans" cxnId="{1697C5E1-BEF9-4527-8EDE-915FE5CFDD0D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s-ES" sz="2000"/>
        </a:p>
      </dgm:t>
    </dgm:pt>
    <dgm:pt modelId="{FCAA6A03-8335-4EE3-89B5-7430CADCA249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>
              <a:solidFill>
                <a:schemeClr val="tx1"/>
              </a:solidFill>
            </a:rPr>
            <a:t>La Legge è incapace di perdonare il peccato</a:t>
          </a:r>
          <a:endParaRPr lang="es-ES" sz="2000" dirty="0">
            <a:solidFill>
              <a:schemeClr val="tx1"/>
            </a:solidFill>
          </a:endParaRPr>
        </a:p>
      </dgm:t>
    </dgm:pt>
    <dgm:pt modelId="{64F90AB7-0C79-40F6-8338-D836EFA42224}" type="parTrans" cxnId="{248A3D18-14AA-4921-A5C4-23F1BAB5D59D}">
      <dgm:prSet/>
      <dgm:spPr/>
      <dgm:t>
        <a:bodyPr/>
        <a:lstStyle/>
        <a:p>
          <a:endParaRPr lang="es-ES" sz="2000"/>
        </a:p>
      </dgm:t>
    </dgm:pt>
    <dgm:pt modelId="{4F142231-B977-46B7-BD79-7FF3BED0E191}" type="sibTrans" cxnId="{248A3D18-14AA-4921-A5C4-23F1BAB5D59D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s-ES" sz="2000"/>
        </a:p>
      </dgm:t>
    </dgm:pt>
    <dgm:pt modelId="{23BA439E-5288-4E64-BAD5-1951EFEF9F9C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Gesù soffrì la morte eterna per pagare per i nostri peccati</a:t>
          </a:r>
          <a:endParaRPr lang="es-ES" sz="2000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AE05B087-2155-4348-BEEC-66D095C4707D}" type="parTrans" cxnId="{5ACAA7D1-9BF9-4A63-BF66-C0E01FD5F9C6}">
      <dgm:prSet/>
      <dgm:spPr/>
      <dgm:t>
        <a:bodyPr/>
        <a:lstStyle/>
        <a:p>
          <a:endParaRPr lang="es-ES" sz="2000"/>
        </a:p>
      </dgm:t>
    </dgm:pt>
    <dgm:pt modelId="{9D77D94B-AED2-4B9F-B33E-A5FC7A763551}" type="sibTrans" cxnId="{5ACAA7D1-9BF9-4A63-BF66-C0E01FD5F9C6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s-ES" sz="2000"/>
        </a:p>
      </dgm:t>
    </dgm:pt>
    <dgm:pt modelId="{F4BC2122-C8BB-4361-8E6B-89B0B595E450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Quando accettiamo il sacrificio di Gesù i  nostri peccati sono perdonati</a:t>
          </a:r>
          <a:endParaRPr lang="es-ES" sz="2000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C7621CEC-89EF-417E-B2C8-F58EC5F5E988}" type="parTrans" cxnId="{C7BE3FCE-2571-4EA1-A5EC-EB03D518A0BE}">
      <dgm:prSet/>
      <dgm:spPr/>
      <dgm:t>
        <a:bodyPr/>
        <a:lstStyle/>
        <a:p>
          <a:endParaRPr lang="es-ES" sz="2000"/>
        </a:p>
      </dgm:t>
    </dgm:pt>
    <dgm:pt modelId="{9187F56C-E9EB-4A97-9BD3-AC42FC8FEC41}" type="sibTrans" cxnId="{C7BE3FCE-2571-4EA1-A5EC-EB03D518A0BE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s-ES" sz="2000"/>
        </a:p>
      </dgm:t>
    </dgm:pt>
    <dgm:pt modelId="{30BDA8BA-1B02-4A8A-A9A0-BE65FE71576A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Una volta perdonati osserviamo la Legge per non peccare di nuovo</a:t>
          </a:r>
          <a:b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</a:br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(1 </a:t>
          </a:r>
          <a:r>
            <a:rPr lang="es-ES" sz="2000" b="1" dirty="0" err="1">
              <a:effectLst>
                <a:outerShdw blurRad="38100" dist="38100" dir="2700000" algn="tl">
                  <a:srgbClr val="000000"/>
                </a:outerShdw>
              </a:effectLst>
            </a:rPr>
            <a:t>Gv</a:t>
          </a:r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 2:1)</a:t>
          </a:r>
          <a:endParaRPr lang="es-ES" sz="2000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79BBF182-9FFA-4E8E-A40D-C413902E87AD}" type="parTrans" cxnId="{72B16264-CE05-4CED-9C32-AF784B9849C9}">
      <dgm:prSet/>
      <dgm:spPr/>
      <dgm:t>
        <a:bodyPr/>
        <a:lstStyle/>
        <a:p>
          <a:endParaRPr lang="es-ES" sz="2000"/>
        </a:p>
      </dgm:t>
    </dgm:pt>
    <dgm:pt modelId="{0A05C47B-27D3-4655-BCC1-A82319958ACF}" type="sibTrans" cxnId="{72B16264-CE05-4CED-9C32-AF784B9849C9}">
      <dgm:prSet/>
      <dgm:spPr/>
      <dgm:t>
        <a:bodyPr/>
        <a:lstStyle/>
        <a:p>
          <a:endParaRPr lang="es-ES" sz="2000"/>
        </a:p>
      </dgm:t>
    </dgm:pt>
    <dgm:pt modelId="{549C1A2A-937D-44C5-8EEE-D3DAC88187FA}" type="pres">
      <dgm:prSet presAssocID="{0A05BC29-6230-4024-82BB-9D1BE7CF60F8}" presName="diagram" presStyleCnt="0">
        <dgm:presLayoutVars>
          <dgm:dir/>
          <dgm:resizeHandles val="exact"/>
        </dgm:presLayoutVars>
      </dgm:prSet>
      <dgm:spPr/>
    </dgm:pt>
    <dgm:pt modelId="{BDAAEDE4-F9C4-4649-AA92-F2CEF3DEEBDB}" type="pres">
      <dgm:prSet presAssocID="{F3A4F61F-B965-4FB6-8DE0-2519F0E3BA85}" presName="node" presStyleLbl="node1" presStyleIdx="0" presStyleCnt="6" custScaleX="400792" custScaleY="801584">
        <dgm:presLayoutVars>
          <dgm:bulletEnabled val="1"/>
        </dgm:presLayoutVars>
      </dgm:prSet>
      <dgm:spPr/>
    </dgm:pt>
    <dgm:pt modelId="{6042BEE3-8710-4EF4-8DA5-2BDCBC2563FC}" type="pres">
      <dgm:prSet presAssocID="{32B14B23-2B6F-4107-80E9-5F9B21A6A865}" presName="sibTrans" presStyleLbl="sibTrans2D1" presStyleIdx="0" presStyleCnt="5" custScaleX="189053" custScaleY="355541"/>
      <dgm:spPr/>
    </dgm:pt>
    <dgm:pt modelId="{E9B9B39F-316D-4F2B-B75C-0D6A8297C045}" type="pres">
      <dgm:prSet presAssocID="{32B14B23-2B6F-4107-80E9-5F9B21A6A865}" presName="connectorText" presStyleLbl="sibTrans2D1" presStyleIdx="0" presStyleCnt="5"/>
      <dgm:spPr/>
    </dgm:pt>
    <dgm:pt modelId="{DD765128-7F2D-47FD-95C6-9D4F2518840B}" type="pres">
      <dgm:prSet presAssocID="{352D32F5-4E7E-4925-AEAE-D4FF0F22E803}" presName="node" presStyleLbl="node1" presStyleIdx="1" presStyleCnt="6" custScaleX="400792" custScaleY="801584">
        <dgm:presLayoutVars>
          <dgm:bulletEnabled val="1"/>
        </dgm:presLayoutVars>
      </dgm:prSet>
      <dgm:spPr/>
    </dgm:pt>
    <dgm:pt modelId="{D1A3D52D-1F04-41E2-93DA-85A42046853D}" type="pres">
      <dgm:prSet presAssocID="{F27532FA-5BC6-47E7-8A69-518ACC4FDEC2}" presName="sibTrans" presStyleLbl="sibTrans2D1" presStyleIdx="1" presStyleCnt="5" custScaleX="189053" custScaleY="355541"/>
      <dgm:spPr/>
    </dgm:pt>
    <dgm:pt modelId="{B1E6892F-E399-4644-B686-54012E00594C}" type="pres">
      <dgm:prSet presAssocID="{F27532FA-5BC6-47E7-8A69-518ACC4FDEC2}" presName="connectorText" presStyleLbl="sibTrans2D1" presStyleIdx="1" presStyleCnt="5"/>
      <dgm:spPr/>
    </dgm:pt>
    <dgm:pt modelId="{CBE2E9D2-F168-4531-916D-355D57FEDC55}" type="pres">
      <dgm:prSet presAssocID="{FCAA6A03-8335-4EE3-89B5-7430CADCA249}" presName="node" presStyleLbl="node1" presStyleIdx="2" presStyleCnt="6" custScaleX="400792" custScaleY="801584">
        <dgm:presLayoutVars>
          <dgm:bulletEnabled val="1"/>
        </dgm:presLayoutVars>
      </dgm:prSet>
      <dgm:spPr/>
    </dgm:pt>
    <dgm:pt modelId="{9C0AB689-E8DA-423F-A1AA-8E2242A70E8F}" type="pres">
      <dgm:prSet presAssocID="{4F142231-B977-46B7-BD79-7FF3BED0E191}" presName="sibTrans" presStyleLbl="sibTrans2D1" presStyleIdx="2" presStyleCnt="5" custScaleX="189053" custScaleY="355541"/>
      <dgm:spPr/>
    </dgm:pt>
    <dgm:pt modelId="{7C1FA19B-96F9-4E78-8CE5-4A2E3C53A215}" type="pres">
      <dgm:prSet presAssocID="{4F142231-B977-46B7-BD79-7FF3BED0E191}" presName="connectorText" presStyleLbl="sibTrans2D1" presStyleIdx="2" presStyleCnt="5"/>
      <dgm:spPr/>
    </dgm:pt>
    <dgm:pt modelId="{EA165F97-5C25-40AB-BA1C-6DBB9D711B46}" type="pres">
      <dgm:prSet presAssocID="{23BA439E-5288-4E64-BAD5-1951EFEF9F9C}" presName="node" presStyleLbl="node1" presStyleIdx="3" presStyleCnt="6" custScaleX="400792" custScaleY="801584">
        <dgm:presLayoutVars>
          <dgm:bulletEnabled val="1"/>
        </dgm:presLayoutVars>
      </dgm:prSet>
      <dgm:spPr/>
    </dgm:pt>
    <dgm:pt modelId="{0CF967C4-0A25-473C-BF4D-4CE31FCFC3A3}" type="pres">
      <dgm:prSet presAssocID="{9D77D94B-AED2-4B9F-B33E-A5FC7A763551}" presName="sibTrans" presStyleLbl="sibTrans2D1" presStyleIdx="3" presStyleCnt="5" custScaleX="189053" custScaleY="355541"/>
      <dgm:spPr/>
    </dgm:pt>
    <dgm:pt modelId="{E9CF44C6-BB7C-4228-BAEB-B96E1EC5CF0E}" type="pres">
      <dgm:prSet presAssocID="{9D77D94B-AED2-4B9F-B33E-A5FC7A763551}" presName="connectorText" presStyleLbl="sibTrans2D1" presStyleIdx="3" presStyleCnt="5"/>
      <dgm:spPr/>
    </dgm:pt>
    <dgm:pt modelId="{B12C1251-5E47-4E83-B169-768BE2FB360B}" type="pres">
      <dgm:prSet presAssocID="{F4BC2122-C8BB-4361-8E6B-89B0B595E450}" presName="node" presStyleLbl="node1" presStyleIdx="4" presStyleCnt="6" custScaleX="400792" custScaleY="801584">
        <dgm:presLayoutVars>
          <dgm:bulletEnabled val="1"/>
        </dgm:presLayoutVars>
      </dgm:prSet>
      <dgm:spPr/>
    </dgm:pt>
    <dgm:pt modelId="{8E86A4C8-AC3C-4AE9-A9B1-E6B0AED7F0E9}" type="pres">
      <dgm:prSet presAssocID="{9187F56C-E9EB-4A97-9BD3-AC42FC8FEC41}" presName="sibTrans" presStyleLbl="sibTrans2D1" presStyleIdx="4" presStyleCnt="5" custScaleX="189053" custScaleY="355541"/>
      <dgm:spPr/>
    </dgm:pt>
    <dgm:pt modelId="{E2603B58-C928-4A13-94F1-67959C1BF410}" type="pres">
      <dgm:prSet presAssocID="{9187F56C-E9EB-4A97-9BD3-AC42FC8FEC41}" presName="connectorText" presStyleLbl="sibTrans2D1" presStyleIdx="4" presStyleCnt="5"/>
      <dgm:spPr/>
    </dgm:pt>
    <dgm:pt modelId="{14B464B8-0C1B-40DB-8016-55908F46518B}" type="pres">
      <dgm:prSet presAssocID="{30BDA8BA-1B02-4A8A-A9A0-BE65FE71576A}" presName="node" presStyleLbl="node1" presStyleIdx="5" presStyleCnt="6" custScaleX="400792" custScaleY="801584">
        <dgm:presLayoutVars>
          <dgm:bulletEnabled val="1"/>
        </dgm:presLayoutVars>
      </dgm:prSet>
      <dgm:spPr/>
    </dgm:pt>
  </dgm:ptLst>
  <dgm:cxnLst>
    <dgm:cxn modelId="{73C9DA0B-DB93-4CAF-9A1A-5C6B8C9D426E}" type="presOf" srcId="{9D77D94B-AED2-4B9F-B33E-A5FC7A763551}" destId="{0CF967C4-0A25-473C-BF4D-4CE31FCFC3A3}" srcOrd="0" destOrd="0" presId="urn:microsoft.com/office/officeart/2005/8/layout/process5"/>
    <dgm:cxn modelId="{248A3D18-14AA-4921-A5C4-23F1BAB5D59D}" srcId="{0A05BC29-6230-4024-82BB-9D1BE7CF60F8}" destId="{FCAA6A03-8335-4EE3-89B5-7430CADCA249}" srcOrd="2" destOrd="0" parTransId="{64F90AB7-0C79-40F6-8338-D836EFA42224}" sibTransId="{4F142231-B977-46B7-BD79-7FF3BED0E191}"/>
    <dgm:cxn modelId="{8BC4EF21-70F8-4377-B796-E26864DDC752}" type="presOf" srcId="{9187F56C-E9EB-4A97-9BD3-AC42FC8FEC41}" destId="{8E86A4C8-AC3C-4AE9-A9B1-E6B0AED7F0E9}" srcOrd="0" destOrd="0" presId="urn:microsoft.com/office/officeart/2005/8/layout/process5"/>
    <dgm:cxn modelId="{95457624-24A3-4063-8386-7F01CDB0D9CE}" type="presOf" srcId="{0A05BC29-6230-4024-82BB-9D1BE7CF60F8}" destId="{549C1A2A-937D-44C5-8EEE-D3DAC88187FA}" srcOrd="0" destOrd="0" presId="urn:microsoft.com/office/officeart/2005/8/layout/process5"/>
    <dgm:cxn modelId="{8F4BAA35-D556-418F-B61E-038217199054}" type="presOf" srcId="{FCAA6A03-8335-4EE3-89B5-7430CADCA249}" destId="{CBE2E9D2-F168-4531-916D-355D57FEDC55}" srcOrd="0" destOrd="0" presId="urn:microsoft.com/office/officeart/2005/8/layout/process5"/>
    <dgm:cxn modelId="{9B63B75A-31B5-4A60-9129-4EA7CC9F8A7B}" type="presOf" srcId="{9D77D94B-AED2-4B9F-B33E-A5FC7A763551}" destId="{E9CF44C6-BB7C-4228-BAEB-B96E1EC5CF0E}" srcOrd="1" destOrd="0" presId="urn:microsoft.com/office/officeart/2005/8/layout/process5"/>
    <dgm:cxn modelId="{72B16264-CE05-4CED-9C32-AF784B9849C9}" srcId="{0A05BC29-6230-4024-82BB-9D1BE7CF60F8}" destId="{30BDA8BA-1B02-4A8A-A9A0-BE65FE71576A}" srcOrd="5" destOrd="0" parTransId="{79BBF182-9FFA-4E8E-A40D-C413902E87AD}" sibTransId="{0A05C47B-27D3-4655-BCC1-A82319958ACF}"/>
    <dgm:cxn modelId="{38222374-75F5-47B0-A273-6E0129527BFD}" type="presOf" srcId="{9187F56C-E9EB-4A97-9BD3-AC42FC8FEC41}" destId="{E2603B58-C928-4A13-94F1-67959C1BF410}" srcOrd="1" destOrd="0" presId="urn:microsoft.com/office/officeart/2005/8/layout/process5"/>
    <dgm:cxn modelId="{BA4BFB78-E952-4F75-93EE-533BBDC98202}" type="presOf" srcId="{4F142231-B977-46B7-BD79-7FF3BED0E191}" destId="{7C1FA19B-96F9-4E78-8CE5-4A2E3C53A215}" srcOrd="1" destOrd="0" presId="urn:microsoft.com/office/officeart/2005/8/layout/process5"/>
    <dgm:cxn modelId="{9DD4AC7F-16EE-4B21-9CD8-7D4718E44685}" srcId="{0A05BC29-6230-4024-82BB-9D1BE7CF60F8}" destId="{F3A4F61F-B965-4FB6-8DE0-2519F0E3BA85}" srcOrd="0" destOrd="0" parTransId="{1A61DAB2-B36C-4873-A979-8701D6B870E9}" sibTransId="{32B14B23-2B6F-4107-80E9-5F9B21A6A865}"/>
    <dgm:cxn modelId="{B58C5A93-CD68-4AD4-9DB5-B458CF77A704}" type="presOf" srcId="{F4BC2122-C8BB-4361-8E6B-89B0B595E450}" destId="{B12C1251-5E47-4E83-B169-768BE2FB360B}" srcOrd="0" destOrd="0" presId="urn:microsoft.com/office/officeart/2005/8/layout/process5"/>
    <dgm:cxn modelId="{133F62A5-F966-4768-B834-9C69193237D4}" type="presOf" srcId="{32B14B23-2B6F-4107-80E9-5F9B21A6A865}" destId="{6042BEE3-8710-4EF4-8DA5-2BDCBC2563FC}" srcOrd="0" destOrd="0" presId="urn:microsoft.com/office/officeart/2005/8/layout/process5"/>
    <dgm:cxn modelId="{7F7508AE-02B0-4B6A-BE29-840EC3E19431}" type="presOf" srcId="{352D32F5-4E7E-4925-AEAE-D4FF0F22E803}" destId="{DD765128-7F2D-47FD-95C6-9D4F2518840B}" srcOrd="0" destOrd="0" presId="urn:microsoft.com/office/officeart/2005/8/layout/process5"/>
    <dgm:cxn modelId="{70557FB9-33C8-4D0C-BB1D-BEA7FEBF8756}" type="presOf" srcId="{23BA439E-5288-4E64-BAD5-1951EFEF9F9C}" destId="{EA165F97-5C25-40AB-BA1C-6DBB9D711B46}" srcOrd="0" destOrd="0" presId="urn:microsoft.com/office/officeart/2005/8/layout/process5"/>
    <dgm:cxn modelId="{A39B64BB-4942-4099-9E22-8030AEFFCAF2}" type="presOf" srcId="{32B14B23-2B6F-4107-80E9-5F9B21A6A865}" destId="{E9B9B39F-316D-4F2B-B75C-0D6A8297C045}" srcOrd="1" destOrd="0" presId="urn:microsoft.com/office/officeart/2005/8/layout/process5"/>
    <dgm:cxn modelId="{09352DC0-17E3-4D4B-A333-BEFC6ECABE76}" type="presOf" srcId="{4F142231-B977-46B7-BD79-7FF3BED0E191}" destId="{9C0AB689-E8DA-423F-A1AA-8E2242A70E8F}" srcOrd="0" destOrd="0" presId="urn:microsoft.com/office/officeart/2005/8/layout/process5"/>
    <dgm:cxn modelId="{791FFDC7-4E4C-486B-8020-4042F1CD2D9B}" type="presOf" srcId="{F27532FA-5BC6-47E7-8A69-518ACC4FDEC2}" destId="{D1A3D52D-1F04-41E2-93DA-85A42046853D}" srcOrd="0" destOrd="0" presId="urn:microsoft.com/office/officeart/2005/8/layout/process5"/>
    <dgm:cxn modelId="{C7BE3FCE-2571-4EA1-A5EC-EB03D518A0BE}" srcId="{0A05BC29-6230-4024-82BB-9D1BE7CF60F8}" destId="{F4BC2122-C8BB-4361-8E6B-89B0B595E450}" srcOrd="4" destOrd="0" parTransId="{C7621CEC-89EF-417E-B2C8-F58EC5F5E988}" sibTransId="{9187F56C-E9EB-4A97-9BD3-AC42FC8FEC41}"/>
    <dgm:cxn modelId="{019255CE-A127-4952-9033-FAEC42D660CA}" type="presOf" srcId="{30BDA8BA-1B02-4A8A-A9A0-BE65FE71576A}" destId="{14B464B8-0C1B-40DB-8016-55908F46518B}" srcOrd="0" destOrd="0" presId="urn:microsoft.com/office/officeart/2005/8/layout/process5"/>
    <dgm:cxn modelId="{5ACAA7D1-9BF9-4A63-BF66-C0E01FD5F9C6}" srcId="{0A05BC29-6230-4024-82BB-9D1BE7CF60F8}" destId="{23BA439E-5288-4E64-BAD5-1951EFEF9F9C}" srcOrd="3" destOrd="0" parTransId="{AE05B087-2155-4348-BEEC-66D095C4707D}" sibTransId="{9D77D94B-AED2-4B9F-B33E-A5FC7A763551}"/>
    <dgm:cxn modelId="{1697C5E1-BEF9-4527-8EDE-915FE5CFDD0D}" srcId="{0A05BC29-6230-4024-82BB-9D1BE7CF60F8}" destId="{352D32F5-4E7E-4925-AEAE-D4FF0F22E803}" srcOrd="1" destOrd="0" parTransId="{249FEEB9-8C54-47C3-BB00-5F8C9FE67945}" sibTransId="{F27532FA-5BC6-47E7-8A69-518ACC4FDEC2}"/>
    <dgm:cxn modelId="{C411AFE4-4A51-4105-908C-ABA05304DACE}" type="presOf" srcId="{F27532FA-5BC6-47E7-8A69-518ACC4FDEC2}" destId="{B1E6892F-E399-4644-B686-54012E00594C}" srcOrd="1" destOrd="0" presId="urn:microsoft.com/office/officeart/2005/8/layout/process5"/>
    <dgm:cxn modelId="{CBA73AF8-CC72-4309-A8B6-CFE4617B1A65}" type="presOf" srcId="{F3A4F61F-B965-4FB6-8DE0-2519F0E3BA85}" destId="{BDAAEDE4-F9C4-4649-AA92-F2CEF3DEEBDB}" srcOrd="0" destOrd="0" presId="urn:microsoft.com/office/officeart/2005/8/layout/process5"/>
    <dgm:cxn modelId="{3F062D29-CE5A-4A25-B295-2D0D74C8D8A6}" type="presParOf" srcId="{549C1A2A-937D-44C5-8EEE-D3DAC88187FA}" destId="{BDAAEDE4-F9C4-4649-AA92-F2CEF3DEEBDB}" srcOrd="0" destOrd="0" presId="urn:microsoft.com/office/officeart/2005/8/layout/process5"/>
    <dgm:cxn modelId="{B9EA77DA-F0A8-48AA-BED4-49EB61A78BE6}" type="presParOf" srcId="{549C1A2A-937D-44C5-8EEE-D3DAC88187FA}" destId="{6042BEE3-8710-4EF4-8DA5-2BDCBC2563FC}" srcOrd="1" destOrd="0" presId="urn:microsoft.com/office/officeart/2005/8/layout/process5"/>
    <dgm:cxn modelId="{4F14FA9A-EADA-435D-B612-3FD069982B0B}" type="presParOf" srcId="{6042BEE3-8710-4EF4-8DA5-2BDCBC2563FC}" destId="{E9B9B39F-316D-4F2B-B75C-0D6A8297C045}" srcOrd="0" destOrd="0" presId="urn:microsoft.com/office/officeart/2005/8/layout/process5"/>
    <dgm:cxn modelId="{2D472F83-8E1B-4F85-B3DC-9D2FF70FE672}" type="presParOf" srcId="{549C1A2A-937D-44C5-8EEE-D3DAC88187FA}" destId="{DD765128-7F2D-47FD-95C6-9D4F2518840B}" srcOrd="2" destOrd="0" presId="urn:microsoft.com/office/officeart/2005/8/layout/process5"/>
    <dgm:cxn modelId="{2BF135F9-873E-4F1C-8388-0112C64C669A}" type="presParOf" srcId="{549C1A2A-937D-44C5-8EEE-D3DAC88187FA}" destId="{D1A3D52D-1F04-41E2-93DA-85A42046853D}" srcOrd="3" destOrd="0" presId="urn:microsoft.com/office/officeart/2005/8/layout/process5"/>
    <dgm:cxn modelId="{DD0D3513-C901-4150-8516-084591483433}" type="presParOf" srcId="{D1A3D52D-1F04-41E2-93DA-85A42046853D}" destId="{B1E6892F-E399-4644-B686-54012E00594C}" srcOrd="0" destOrd="0" presId="urn:microsoft.com/office/officeart/2005/8/layout/process5"/>
    <dgm:cxn modelId="{DC88621D-FF7B-4606-8EC4-034E990A2BC1}" type="presParOf" srcId="{549C1A2A-937D-44C5-8EEE-D3DAC88187FA}" destId="{CBE2E9D2-F168-4531-916D-355D57FEDC55}" srcOrd="4" destOrd="0" presId="urn:microsoft.com/office/officeart/2005/8/layout/process5"/>
    <dgm:cxn modelId="{2DFFFA46-7B66-4467-B172-DB8CAEE81BBE}" type="presParOf" srcId="{549C1A2A-937D-44C5-8EEE-D3DAC88187FA}" destId="{9C0AB689-E8DA-423F-A1AA-8E2242A70E8F}" srcOrd="5" destOrd="0" presId="urn:microsoft.com/office/officeart/2005/8/layout/process5"/>
    <dgm:cxn modelId="{0F038C62-9DA2-47EB-9F7B-414F2662E0E8}" type="presParOf" srcId="{9C0AB689-E8DA-423F-A1AA-8E2242A70E8F}" destId="{7C1FA19B-96F9-4E78-8CE5-4A2E3C53A215}" srcOrd="0" destOrd="0" presId="urn:microsoft.com/office/officeart/2005/8/layout/process5"/>
    <dgm:cxn modelId="{BC3420C6-3FD4-4913-A506-1F5049AF1014}" type="presParOf" srcId="{549C1A2A-937D-44C5-8EEE-D3DAC88187FA}" destId="{EA165F97-5C25-40AB-BA1C-6DBB9D711B46}" srcOrd="6" destOrd="0" presId="urn:microsoft.com/office/officeart/2005/8/layout/process5"/>
    <dgm:cxn modelId="{A34F79AB-A43D-4AFF-A85C-A5A4E3DFC792}" type="presParOf" srcId="{549C1A2A-937D-44C5-8EEE-D3DAC88187FA}" destId="{0CF967C4-0A25-473C-BF4D-4CE31FCFC3A3}" srcOrd="7" destOrd="0" presId="urn:microsoft.com/office/officeart/2005/8/layout/process5"/>
    <dgm:cxn modelId="{3BE88390-FA61-4C6E-8FCD-2AA2CB10DE71}" type="presParOf" srcId="{0CF967C4-0A25-473C-BF4D-4CE31FCFC3A3}" destId="{E9CF44C6-BB7C-4228-BAEB-B96E1EC5CF0E}" srcOrd="0" destOrd="0" presId="urn:microsoft.com/office/officeart/2005/8/layout/process5"/>
    <dgm:cxn modelId="{28612311-D4C8-4F71-A21B-02C3278BC981}" type="presParOf" srcId="{549C1A2A-937D-44C5-8EEE-D3DAC88187FA}" destId="{B12C1251-5E47-4E83-B169-768BE2FB360B}" srcOrd="8" destOrd="0" presId="urn:microsoft.com/office/officeart/2005/8/layout/process5"/>
    <dgm:cxn modelId="{0955D246-51F0-43A5-82D8-D9F9C97868C0}" type="presParOf" srcId="{549C1A2A-937D-44C5-8EEE-D3DAC88187FA}" destId="{8E86A4C8-AC3C-4AE9-A9B1-E6B0AED7F0E9}" srcOrd="9" destOrd="0" presId="urn:microsoft.com/office/officeart/2005/8/layout/process5"/>
    <dgm:cxn modelId="{95168F64-B8F6-477F-A14D-844C2CA73367}" type="presParOf" srcId="{8E86A4C8-AC3C-4AE9-A9B1-E6B0AED7F0E9}" destId="{E2603B58-C928-4A13-94F1-67959C1BF410}" srcOrd="0" destOrd="0" presId="urn:microsoft.com/office/officeart/2005/8/layout/process5"/>
    <dgm:cxn modelId="{538C10D1-60B4-4340-9EA1-40DD530FDDE8}" type="presParOf" srcId="{549C1A2A-937D-44C5-8EEE-D3DAC88187FA}" destId="{14B464B8-0C1B-40DB-8016-55908F46518B}" srcOrd="1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B5C8FA-4108-43E4-80C1-E4BB2C2435ED}">
      <dsp:nvSpPr>
        <dsp:cNvPr id="0" name=""/>
        <dsp:cNvSpPr/>
      </dsp:nvSpPr>
      <dsp:spPr>
        <a:xfrm>
          <a:off x="5841" y="9880"/>
          <a:ext cx="2523209" cy="1883522"/>
        </a:xfrm>
        <a:prstGeom prst="round2SameRect">
          <a:avLst>
            <a:gd name="adj1" fmla="val 8000"/>
            <a:gd name="adj2" fmla="val 0"/>
          </a:avLst>
        </a:prstGeom>
        <a:solidFill>
          <a:schemeClr val="accent5">
            <a:lumMod val="20000"/>
            <a:lumOff val="80000"/>
            <a:alpha val="90000"/>
          </a:schemeClr>
        </a:solidFill>
        <a:ln w="25400" cap="flat" cmpd="sng" algn="ctr">
          <a:solidFill>
            <a:schemeClr val="accent5">
              <a:lumMod val="7500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-190500" extrusionH="12700" prstMaterial="plastic">
          <a:bevelT w="139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91440" rIns="30480" bIns="30480" numCol="1" spcCol="1270" anchor="t" anchorCtr="0">
          <a:noAutofit/>
        </a:bodyPr>
        <a:lstStyle/>
        <a:p>
          <a:pPr marL="355600" lvl="1" indent="-355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Blip>
              <a:blip xmlns:r="http://schemas.openxmlformats.org/officeDocument/2006/relationships" r:embed="rId1"/>
            </a:buBlip>
          </a:pPr>
          <a:r>
            <a:rPr lang="es-ES" sz="2400" b="1" kern="1200" dirty="0">
              <a:solidFill>
                <a:schemeClr val="accent5">
                  <a:lumMod val="50000"/>
                </a:schemeClr>
              </a:solidFill>
            </a:rPr>
            <a:t>Evitare la tentazione</a:t>
          </a:r>
          <a:endParaRPr lang="es-ES" sz="2400" kern="1200" dirty="0">
            <a:solidFill>
              <a:schemeClr val="accent5">
                <a:lumMod val="50000"/>
              </a:schemeClr>
            </a:solidFill>
          </a:endParaRPr>
        </a:p>
        <a:p>
          <a:pPr marL="355600" lvl="1" indent="-355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Blip>
              <a:blip xmlns:r="http://schemas.openxmlformats.org/officeDocument/2006/relationships" r:embed="rId1"/>
            </a:buBlip>
          </a:pPr>
          <a:r>
            <a:rPr lang="es-ES" sz="2400" b="1" kern="1200" dirty="0">
              <a:solidFill>
                <a:schemeClr val="accent5">
                  <a:lumMod val="50000"/>
                </a:schemeClr>
              </a:solidFill>
            </a:rPr>
            <a:t>Consigli per evitare il peccato</a:t>
          </a:r>
          <a:endParaRPr lang="es-ES" sz="2400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49974" y="54013"/>
        <a:ext cx="2434943" cy="1839389"/>
      </dsp:txXfrm>
    </dsp:sp>
    <dsp:sp modelId="{764D55A5-FCD3-4914-85B6-6B501B964A83}">
      <dsp:nvSpPr>
        <dsp:cNvPr id="0" name=""/>
        <dsp:cNvSpPr/>
      </dsp:nvSpPr>
      <dsp:spPr>
        <a:xfrm>
          <a:off x="5841" y="1893403"/>
          <a:ext cx="2523209" cy="809914"/>
        </a:xfrm>
        <a:prstGeom prst="rect">
          <a:avLst/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IL PECCATO</a:t>
          </a:r>
          <a:endParaRPr lang="es-ES" sz="2000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5841" y="1893403"/>
        <a:ext cx="1776907" cy="809914"/>
      </dsp:txXfrm>
    </dsp:sp>
    <dsp:sp modelId="{8F28401E-E283-4120-B2F0-7BC6372CE328}">
      <dsp:nvSpPr>
        <dsp:cNvPr id="0" name=""/>
        <dsp:cNvSpPr/>
      </dsp:nvSpPr>
      <dsp:spPr>
        <a:xfrm>
          <a:off x="1854127" y="2022050"/>
          <a:ext cx="883123" cy="883123"/>
        </a:xfrm>
        <a:prstGeom prst="ellipse">
          <a:avLst/>
        </a:prstGeom>
        <a:blipFill rotWithShape="1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A54D78A-3D96-497B-932C-5FB5FF2435E0}">
      <dsp:nvSpPr>
        <dsp:cNvPr id="0" name=""/>
        <dsp:cNvSpPr/>
      </dsp:nvSpPr>
      <dsp:spPr>
        <a:xfrm>
          <a:off x="2956038" y="9880"/>
          <a:ext cx="2523209" cy="1883522"/>
        </a:xfrm>
        <a:prstGeom prst="round2SameRect">
          <a:avLst>
            <a:gd name="adj1" fmla="val 8000"/>
            <a:gd name="adj2" fmla="val 0"/>
          </a:avLst>
        </a:prstGeom>
        <a:solidFill>
          <a:schemeClr val="accent3">
            <a:lumMod val="20000"/>
            <a:lumOff val="80000"/>
            <a:alpha val="90000"/>
          </a:schemeClr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-190500" extrusionH="12700" prstMaterial="plastic">
          <a:bevelT w="139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91440" rIns="30480" bIns="30480" numCol="1" spcCol="1270" anchor="t" anchorCtr="0">
          <a:noAutofit/>
        </a:bodyPr>
        <a:lstStyle/>
        <a:p>
          <a:pPr marL="355600" lvl="1" indent="-355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SzPct val="140000"/>
            <a:buFontTx/>
            <a:buBlip>
              <a:blip xmlns:r="http://schemas.openxmlformats.org/officeDocument/2006/relationships" r:embed="rId3"/>
            </a:buBlip>
          </a:pPr>
          <a:r>
            <a:rPr lang="es-ES" sz="2400" b="1" kern="1200" dirty="0">
              <a:solidFill>
                <a:schemeClr val="accent3">
                  <a:lumMod val="50000"/>
                </a:schemeClr>
              </a:solidFill>
            </a:rPr>
            <a:t>La Legge</a:t>
          </a:r>
          <a:br>
            <a:rPr lang="es-ES" sz="2400" b="1" kern="1200" dirty="0">
              <a:solidFill>
                <a:schemeClr val="accent3">
                  <a:lumMod val="50000"/>
                </a:schemeClr>
              </a:solidFill>
            </a:rPr>
          </a:br>
          <a:r>
            <a:rPr lang="es-ES" sz="2400" b="1" kern="1200" dirty="0">
              <a:solidFill>
                <a:schemeClr val="accent3">
                  <a:lumMod val="50000"/>
                </a:schemeClr>
              </a:solidFill>
            </a:rPr>
            <a:t>e il peccato</a:t>
          </a:r>
          <a:endParaRPr lang="es-ES" sz="2400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3000171" y="54013"/>
        <a:ext cx="2434943" cy="1839389"/>
      </dsp:txXfrm>
    </dsp:sp>
    <dsp:sp modelId="{7B7B2313-826C-48DF-9700-CE3C0E35CEB8}">
      <dsp:nvSpPr>
        <dsp:cNvPr id="0" name=""/>
        <dsp:cNvSpPr/>
      </dsp:nvSpPr>
      <dsp:spPr>
        <a:xfrm>
          <a:off x="2956038" y="1893403"/>
          <a:ext cx="2523209" cy="809914"/>
        </a:xfrm>
        <a:prstGeom prst="rect">
          <a:avLst/>
        </a:prstGeom>
        <a:solidFill>
          <a:schemeClr val="tx2">
            <a:lumMod val="5000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LA LEGGE</a:t>
          </a:r>
          <a:endParaRPr lang="es-ES" sz="2000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2956038" y="1893403"/>
        <a:ext cx="1776907" cy="809914"/>
      </dsp:txXfrm>
    </dsp:sp>
    <dsp:sp modelId="{31A34F0A-E5D1-44E5-B86A-1D0601EC44D8}">
      <dsp:nvSpPr>
        <dsp:cNvPr id="0" name=""/>
        <dsp:cNvSpPr/>
      </dsp:nvSpPr>
      <dsp:spPr>
        <a:xfrm>
          <a:off x="4804324" y="2022050"/>
          <a:ext cx="883123" cy="883123"/>
        </a:xfrm>
        <a:prstGeom prst="ellipse">
          <a:avLst/>
        </a:prstGeom>
        <a:blipFill dpi="0" rotWithShape="1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9D18C7D-159A-4084-B59F-6DC46BEC485F}">
      <dsp:nvSpPr>
        <dsp:cNvPr id="0" name=""/>
        <dsp:cNvSpPr/>
      </dsp:nvSpPr>
      <dsp:spPr>
        <a:xfrm>
          <a:off x="5906235" y="9880"/>
          <a:ext cx="2523209" cy="1883522"/>
        </a:xfrm>
        <a:prstGeom prst="round2SameRect">
          <a:avLst>
            <a:gd name="adj1" fmla="val 8000"/>
            <a:gd name="adj2" fmla="val 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2540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-190500" extrusionH="12700" prstMaterial="plastic">
          <a:bevelT w="139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0480" tIns="91440" rIns="30480" bIns="30480" numCol="1" spcCol="1270" anchor="t" anchorCtr="0">
          <a:noAutofit/>
        </a:bodyPr>
        <a:lstStyle/>
        <a:p>
          <a:pPr marL="269875" lvl="1" indent="-269875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SzPct val="120000"/>
            <a:buFontTx/>
            <a:buBlip>
              <a:blip xmlns:r="http://schemas.openxmlformats.org/officeDocument/2006/relationships" r:embed="rId5"/>
            </a:buBlip>
          </a:pPr>
          <a:r>
            <a:rPr lang="es-ES" sz="2400" b="1" kern="1200" dirty="0" err="1">
              <a:solidFill>
                <a:schemeClr val="accent6">
                  <a:lumMod val="50000"/>
                </a:schemeClr>
              </a:solidFill>
            </a:rPr>
            <a:t>Il</a:t>
          </a:r>
          <a:r>
            <a:rPr lang="es-ES" sz="2400" b="1" kern="1200" dirty="0">
              <a:solidFill>
                <a:schemeClr val="accent6">
                  <a:lumMod val="50000"/>
                </a:schemeClr>
              </a:solidFill>
            </a:rPr>
            <a:t> Vangelo</a:t>
          </a:r>
          <a:br>
            <a:rPr lang="es-ES" sz="2400" b="1" kern="1200" dirty="0">
              <a:solidFill>
                <a:schemeClr val="accent6">
                  <a:lumMod val="50000"/>
                </a:schemeClr>
              </a:solidFill>
            </a:rPr>
          </a:br>
          <a:r>
            <a:rPr lang="es-ES" sz="2400" b="1" kern="1200" dirty="0">
              <a:solidFill>
                <a:schemeClr val="accent6">
                  <a:lumMod val="50000"/>
                </a:schemeClr>
              </a:solidFill>
            </a:rPr>
            <a:t>e la Legge</a:t>
          </a:r>
          <a:endParaRPr lang="es-ES" sz="2400" kern="1200" dirty="0">
            <a:solidFill>
              <a:schemeClr val="accent6">
                <a:lumMod val="50000"/>
              </a:schemeClr>
            </a:solidFill>
          </a:endParaRPr>
        </a:p>
        <a:p>
          <a:pPr marL="269875" lvl="1" indent="-269875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SzPct val="120000"/>
            <a:buFontTx/>
            <a:buBlip>
              <a:blip xmlns:r="http://schemas.openxmlformats.org/officeDocument/2006/relationships" r:embed="rId5"/>
            </a:buBlip>
          </a:pPr>
          <a:r>
            <a:rPr lang="es-ES" sz="2400" b="1" kern="1200" dirty="0">
              <a:solidFill>
                <a:schemeClr val="accent6">
                  <a:lumMod val="50000"/>
                </a:schemeClr>
              </a:solidFill>
            </a:rPr>
            <a:t>Edificati sulla Roccia</a:t>
          </a:r>
          <a:endParaRPr lang="es-ES" sz="2400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5950368" y="54013"/>
        <a:ext cx="2434943" cy="1839389"/>
      </dsp:txXfrm>
    </dsp:sp>
    <dsp:sp modelId="{4A9A4F1A-D5FF-458A-B9CB-A55D90981938}">
      <dsp:nvSpPr>
        <dsp:cNvPr id="0" name=""/>
        <dsp:cNvSpPr/>
      </dsp:nvSpPr>
      <dsp:spPr>
        <a:xfrm>
          <a:off x="5906235" y="1893403"/>
          <a:ext cx="2523209" cy="809914"/>
        </a:xfrm>
        <a:prstGeom prst="rect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accent5">
              <a:hueOff val="-6510662"/>
              <a:satOff val="-22058"/>
              <a:lumOff val="1215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IL VANGELO</a:t>
          </a:r>
          <a:endParaRPr lang="es-ES" sz="2000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5906235" y="1893403"/>
        <a:ext cx="1776907" cy="809914"/>
      </dsp:txXfrm>
    </dsp:sp>
    <dsp:sp modelId="{73B51779-CE85-45C5-99FB-6D2C9624B6DE}">
      <dsp:nvSpPr>
        <dsp:cNvPr id="0" name=""/>
        <dsp:cNvSpPr/>
      </dsp:nvSpPr>
      <dsp:spPr>
        <a:xfrm>
          <a:off x="7754520" y="2022050"/>
          <a:ext cx="883123" cy="883123"/>
        </a:xfrm>
        <a:prstGeom prst="ellipse">
          <a:avLst/>
        </a:prstGeom>
        <a:blipFill rotWithShape="1">
          <a:blip xmlns:r="http://schemas.openxmlformats.org/officeDocument/2006/relationships"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1DD53A-A127-477E-9A45-E319CBC4047D}">
      <dsp:nvSpPr>
        <dsp:cNvPr id="0" name=""/>
        <dsp:cNvSpPr/>
      </dsp:nvSpPr>
      <dsp:spPr>
        <a:xfrm>
          <a:off x="398134" y="5037"/>
          <a:ext cx="2340005" cy="2592011"/>
        </a:xfrm>
        <a:prstGeom prst="roundRect">
          <a:avLst/>
        </a:prstGeom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r="157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D3D69C2C-86A7-48FC-9554-D425821280E4}">
      <dsp:nvSpPr>
        <dsp:cNvPr id="0" name=""/>
        <dsp:cNvSpPr/>
      </dsp:nvSpPr>
      <dsp:spPr>
        <a:xfrm>
          <a:off x="942381" y="970318"/>
          <a:ext cx="1426087" cy="1417393"/>
        </a:xfrm>
        <a:prstGeom prst="rect">
          <a:avLst/>
        </a:prstGeom>
        <a:noFill/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p3d/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5100" tIns="165100" rIns="165100" bIns="165100" numCol="1" spcCol="1270" anchor="b" anchorCtr="0">
          <a:noAutofit/>
        </a:bodyPr>
        <a:lstStyle/>
        <a:p>
          <a:pPr marL="0" lvl="0" indent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6500" kern="1200" dirty="0"/>
        </a:p>
      </dsp:txBody>
      <dsp:txXfrm>
        <a:off x="942381" y="970318"/>
        <a:ext cx="1426087" cy="1417393"/>
      </dsp:txXfrm>
    </dsp:sp>
    <dsp:sp modelId="{A3E26721-2A91-4149-9137-02C2D254B38D}">
      <dsp:nvSpPr>
        <dsp:cNvPr id="0" name=""/>
        <dsp:cNvSpPr/>
      </dsp:nvSpPr>
      <dsp:spPr>
        <a:xfrm>
          <a:off x="2401446" y="50910"/>
          <a:ext cx="637827" cy="637827"/>
        </a:xfrm>
        <a:prstGeom prst="ellipse">
          <a:avLst/>
        </a:prstGeom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749D9661-6A2C-438B-8F08-BF324734D887}">
      <dsp:nvSpPr>
        <dsp:cNvPr id="0" name=""/>
        <dsp:cNvSpPr/>
      </dsp:nvSpPr>
      <dsp:spPr>
        <a:xfrm>
          <a:off x="3039273" y="50910"/>
          <a:ext cx="5115069" cy="6378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Evita di fare ciò che può portarti a peccare (</a:t>
          </a:r>
          <a:r>
            <a:rPr lang="es-ES" sz="1800" b="1" kern="1200" dirty="0" err="1"/>
            <a:t>Mr</a:t>
          </a:r>
          <a:r>
            <a:rPr lang="es-ES" sz="1800" b="1" kern="1200" dirty="0"/>
            <a:t> 9:43; Gb 23:12). Ad esempio, comprare alcol.</a:t>
          </a:r>
          <a:endParaRPr lang="es-ES" sz="1800" kern="1200" dirty="0"/>
        </a:p>
      </dsp:txBody>
      <dsp:txXfrm>
        <a:off x="3039273" y="50910"/>
        <a:ext cx="5115069" cy="637827"/>
      </dsp:txXfrm>
    </dsp:sp>
    <dsp:sp modelId="{B2A20C54-1088-424E-804D-69E4B512CA18}">
      <dsp:nvSpPr>
        <dsp:cNvPr id="0" name=""/>
        <dsp:cNvSpPr/>
      </dsp:nvSpPr>
      <dsp:spPr>
        <a:xfrm>
          <a:off x="2401446" y="911696"/>
          <a:ext cx="637827" cy="637827"/>
        </a:xfrm>
        <a:prstGeom prst="ellipse">
          <a:avLst/>
        </a:prstGeom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CE8E2EDC-E163-4F49-BE30-A723E616D2F0}">
      <dsp:nvSpPr>
        <dsp:cNvPr id="0" name=""/>
        <dsp:cNvSpPr/>
      </dsp:nvSpPr>
      <dsp:spPr>
        <a:xfrm>
          <a:off x="3039273" y="911696"/>
          <a:ext cx="5115069" cy="6378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Evitare luoghi dove puoi peccare (</a:t>
          </a:r>
          <a:r>
            <a:rPr lang="es-ES" sz="1800" b="1" kern="1200" dirty="0" err="1"/>
            <a:t>Mr</a:t>
          </a:r>
          <a:r>
            <a:rPr lang="es-ES" sz="1800" b="1" kern="1200" dirty="0"/>
            <a:t> 9:45; Gb 23:11). Ad esempio, andare in discoteca.</a:t>
          </a:r>
          <a:endParaRPr lang="es-ES" sz="1800" kern="1200" dirty="0"/>
        </a:p>
      </dsp:txBody>
      <dsp:txXfrm>
        <a:off x="3039273" y="911696"/>
        <a:ext cx="5115069" cy="637827"/>
      </dsp:txXfrm>
    </dsp:sp>
    <dsp:sp modelId="{AA7CAD85-152C-4DA1-BE5F-17040AE02EF1}">
      <dsp:nvSpPr>
        <dsp:cNvPr id="0" name=""/>
        <dsp:cNvSpPr/>
      </dsp:nvSpPr>
      <dsp:spPr>
        <a:xfrm>
          <a:off x="2401446" y="1811817"/>
          <a:ext cx="637827" cy="637827"/>
        </a:xfrm>
        <a:prstGeom prst="ellipse">
          <a:avLst/>
        </a:prstGeom>
        <a:blipFill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48B6A596-E4D3-4D96-9C3C-1B80AAE93ACB}">
      <dsp:nvSpPr>
        <dsp:cNvPr id="0" name=""/>
        <dsp:cNvSpPr/>
      </dsp:nvSpPr>
      <dsp:spPr>
        <a:xfrm>
          <a:off x="3039273" y="1811817"/>
          <a:ext cx="5115069" cy="6378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Evitare di vedere ciò che può farti peccare (</a:t>
          </a:r>
          <a:r>
            <a:rPr lang="es-ES" sz="1800" b="1" kern="1200" dirty="0" err="1"/>
            <a:t>Mr</a:t>
          </a:r>
          <a:r>
            <a:rPr lang="es-ES" sz="1800" b="1" kern="1200" dirty="0"/>
            <a:t> 9:47; Gb 31:1). Ad esempio vedere film con scene indecenti.</a:t>
          </a:r>
          <a:endParaRPr lang="es-ES" sz="1800" kern="1200" dirty="0"/>
        </a:p>
      </dsp:txBody>
      <dsp:txXfrm>
        <a:off x="3039273" y="1811817"/>
        <a:ext cx="5115069" cy="63782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CA4A7B-4AEB-429E-BD41-2F61923E41E5}">
      <dsp:nvSpPr>
        <dsp:cNvPr id="0" name=""/>
        <dsp:cNvSpPr/>
      </dsp:nvSpPr>
      <dsp:spPr>
        <a:xfrm rot="10800000">
          <a:off x="148180" y="22305"/>
          <a:ext cx="11524708" cy="245265"/>
        </a:xfrm>
        <a:prstGeom prst="homePlate">
          <a:avLst/>
        </a:prstGeom>
        <a:solidFill>
          <a:schemeClr val="accent3">
            <a:lumMod val="40000"/>
            <a:lumOff val="6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8155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Non ti credere autosufficiente (1 Co 10:12)</a:t>
          </a:r>
          <a:endParaRPr lang="es-ES" sz="1800" kern="1200" dirty="0"/>
        </a:p>
      </dsp:txBody>
      <dsp:txXfrm rot="10800000">
        <a:off x="209496" y="22305"/>
        <a:ext cx="11463392" cy="245265"/>
      </dsp:txXfrm>
    </dsp:sp>
    <dsp:sp modelId="{3213DDB5-0679-482B-9AA0-FF14C80DC8DF}">
      <dsp:nvSpPr>
        <dsp:cNvPr id="0" name=""/>
        <dsp:cNvSpPr/>
      </dsp:nvSpPr>
      <dsp:spPr>
        <a:xfrm>
          <a:off x="0" y="1522"/>
          <a:ext cx="245265" cy="245265"/>
        </a:xfrm>
        <a:prstGeom prst="ellipse">
          <a:avLst/>
        </a:prstGeom>
        <a:blipFill dpi="0" rotWithShape="1"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1"/>
              </a:ext>
            </a:extLst>
          </a:blip>
          <a:srcRect/>
          <a:stretch>
            <a:fillRect l="-10676" t="-10676" r="-10676" b="-10676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5D8DBC1-39FB-457C-ADC6-A615CC9084DF}">
      <dsp:nvSpPr>
        <dsp:cNvPr id="0" name=""/>
        <dsp:cNvSpPr/>
      </dsp:nvSpPr>
      <dsp:spPr>
        <a:xfrm rot="10800000">
          <a:off x="148180" y="308103"/>
          <a:ext cx="11524708" cy="245265"/>
        </a:xfrm>
        <a:prstGeom prst="homePlate">
          <a:avLst/>
        </a:prstGeom>
        <a:solidFill>
          <a:schemeClr val="accent1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8155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Smettila di dire a tutto il mondo quanto sei buono, sii umile come Gesù (Mt 6:2)</a:t>
          </a:r>
          <a:endParaRPr lang="es-ES" sz="1800" kern="1200" dirty="0"/>
        </a:p>
      </dsp:txBody>
      <dsp:txXfrm rot="10800000">
        <a:off x="209496" y="308103"/>
        <a:ext cx="11463392" cy="245265"/>
      </dsp:txXfrm>
    </dsp:sp>
    <dsp:sp modelId="{1314028B-8612-47D6-9989-7E3B3DFE2F55}">
      <dsp:nvSpPr>
        <dsp:cNvPr id="0" name=""/>
        <dsp:cNvSpPr/>
      </dsp:nvSpPr>
      <dsp:spPr>
        <a:xfrm>
          <a:off x="0" y="308103"/>
          <a:ext cx="245265" cy="245265"/>
        </a:xfrm>
        <a:prstGeom prst="ellipse">
          <a:avLst/>
        </a:prstGeom>
        <a:blipFill dpi="0" rotWithShape="1"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10676" t="-10676" r="-10676" b="-10676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EE5A8A7-7CCF-4D76-85CD-29A0A8304F35}">
      <dsp:nvSpPr>
        <dsp:cNvPr id="0" name=""/>
        <dsp:cNvSpPr/>
      </dsp:nvSpPr>
      <dsp:spPr>
        <a:xfrm rot="10800000">
          <a:off x="148180" y="614684"/>
          <a:ext cx="11524708" cy="245265"/>
        </a:xfrm>
        <a:prstGeom prst="homePlat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8155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Fai ciò che è necessario per sradicare il desiderio dal tuo cuore (Mt 5:28,29)</a:t>
          </a:r>
          <a:endParaRPr lang="es-ES" sz="1800" kern="1200" dirty="0"/>
        </a:p>
      </dsp:txBody>
      <dsp:txXfrm rot="10800000">
        <a:off x="209496" y="614684"/>
        <a:ext cx="11463392" cy="245265"/>
      </dsp:txXfrm>
    </dsp:sp>
    <dsp:sp modelId="{AED96934-9202-408D-8EC9-40816174A2E8}">
      <dsp:nvSpPr>
        <dsp:cNvPr id="0" name=""/>
        <dsp:cNvSpPr/>
      </dsp:nvSpPr>
      <dsp:spPr>
        <a:xfrm>
          <a:off x="0" y="614684"/>
          <a:ext cx="245265" cy="245265"/>
        </a:xfrm>
        <a:prstGeom prst="ellipse">
          <a:avLst/>
        </a:prstGeom>
        <a:blipFill dpi="0" rotWithShape="1"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 l="-10676" t="-10676" r="-10676" b="-10676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6D73333-0021-4A47-BBCD-14F06CC74DEF}">
      <dsp:nvSpPr>
        <dsp:cNvPr id="0" name=""/>
        <dsp:cNvSpPr/>
      </dsp:nvSpPr>
      <dsp:spPr>
        <a:xfrm rot="10800000">
          <a:off x="148180" y="921266"/>
          <a:ext cx="11524708" cy="245265"/>
        </a:xfrm>
        <a:prstGeom prst="homePlat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8155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Smettila di criticare e giudicare gli altri (1Co. 4:5)</a:t>
          </a:r>
          <a:endParaRPr lang="es-ES" sz="1800" kern="1200" dirty="0"/>
        </a:p>
      </dsp:txBody>
      <dsp:txXfrm rot="10800000">
        <a:off x="209496" y="921266"/>
        <a:ext cx="11463392" cy="245265"/>
      </dsp:txXfrm>
    </dsp:sp>
    <dsp:sp modelId="{C222E026-6500-452F-8E5D-A5D788E6E348}">
      <dsp:nvSpPr>
        <dsp:cNvPr id="0" name=""/>
        <dsp:cNvSpPr/>
      </dsp:nvSpPr>
      <dsp:spPr>
        <a:xfrm>
          <a:off x="0" y="921266"/>
          <a:ext cx="245265" cy="245265"/>
        </a:xfrm>
        <a:prstGeom prst="ellipse">
          <a:avLst/>
        </a:prstGeom>
        <a:blipFill dpi="0" rotWithShape="1"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10676" t="-10676" r="-10676" b="-10676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882FDCA-3463-4421-87DA-9EA70D50E3EE}">
      <dsp:nvSpPr>
        <dsp:cNvPr id="0" name=""/>
        <dsp:cNvSpPr/>
      </dsp:nvSpPr>
      <dsp:spPr>
        <a:xfrm rot="10800000">
          <a:off x="148180" y="1227847"/>
          <a:ext cx="11524708" cy="245265"/>
        </a:xfrm>
        <a:prstGeom prst="homePlat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8155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Non odiare i tuoi nemici, ma prega per loro (Mt 5:44)</a:t>
          </a:r>
          <a:endParaRPr lang="es-ES" sz="1800" kern="1200" dirty="0"/>
        </a:p>
      </dsp:txBody>
      <dsp:txXfrm rot="10800000">
        <a:off x="209496" y="1227847"/>
        <a:ext cx="11463392" cy="245265"/>
      </dsp:txXfrm>
    </dsp:sp>
    <dsp:sp modelId="{8A62EF47-03FE-4E05-A828-F18B93F5A850}">
      <dsp:nvSpPr>
        <dsp:cNvPr id="0" name=""/>
        <dsp:cNvSpPr/>
      </dsp:nvSpPr>
      <dsp:spPr>
        <a:xfrm>
          <a:off x="0" y="1227847"/>
          <a:ext cx="245265" cy="245265"/>
        </a:xfrm>
        <a:prstGeom prst="ellipse">
          <a:avLst/>
        </a:prstGeom>
        <a:blipFill dpi="0" rotWithShape="1"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 l="-10676" t="-10676" r="-10676" b="-10676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DB1018A-F275-4BF1-A222-24E468F2FF8D}">
      <dsp:nvSpPr>
        <dsp:cNvPr id="0" name=""/>
        <dsp:cNvSpPr/>
      </dsp:nvSpPr>
      <dsp:spPr>
        <a:xfrm rot="10800000">
          <a:off x="148180" y="1534428"/>
          <a:ext cx="11524708" cy="245265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8155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Smettila di arrabbiarti con chi ti è vicino (Mt 5:22)</a:t>
          </a:r>
          <a:endParaRPr lang="es-ES" sz="1800" kern="1200" dirty="0"/>
        </a:p>
      </dsp:txBody>
      <dsp:txXfrm rot="10800000">
        <a:off x="209496" y="1534428"/>
        <a:ext cx="11463392" cy="245265"/>
      </dsp:txXfrm>
    </dsp:sp>
    <dsp:sp modelId="{68D44722-E960-4DDF-8D4D-F1B33AB18C36}">
      <dsp:nvSpPr>
        <dsp:cNvPr id="0" name=""/>
        <dsp:cNvSpPr/>
      </dsp:nvSpPr>
      <dsp:spPr>
        <a:xfrm>
          <a:off x="0" y="1534428"/>
          <a:ext cx="245265" cy="245265"/>
        </a:xfrm>
        <a:prstGeom prst="ellipse">
          <a:avLst/>
        </a:prstGeom>
        <a:blipFill dpi="0" rotWithShape="1">
          <a:blip xmlns:r="http://schemas.openxmlformats.org/officeDocument/2006/relationships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-10676" t="-10676" r="-10676" b="-10676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AAEDE4-F9C4-4649-AA92-F2CEF3DEEBDB}">
      <dsp:nvSpPr>
        <dsp:cNvPr id="0" name=""/>
        <dsp:cNvSpPr/>
      </dsp:nvSpPr>
      <dsp:spPr>
        <a:xfrm>
          <a:off x="39" y="29714"/>
          <a:ext cx="1800000" cy="21600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tx1"/>
              </a:solidFill>
            </a:rPr>
            <a:t>La Legge definisce cos’è il peccato</a:t>
          </a:r>
          <a:endParaRPr lang="es-ES" sz="2000" kern="1200" dirty="0">
            <a:solidFill>
              <a:schemeClr val="tx1"/>
            </a:solidFill>
          </a:endParaRPr>
        </a:p>
      </dsp:txBody>
      <dsp:txXfrm>
        <a:off x="52759" y="82434"/>
        <a:ext cx="1694560" cy="2054560"/>
      </dsp:txXfrm>
    </dsp:sp>
    <dsp:sp modelId="{6042BEE3-8710-4EF4-8DA5-2BDCBC2563FC}">
      <dsp:nvSpPr>
        <dsp:cNvPr id="0" name=""/>
        <dsp:cNvSpPr/>
      </dsp:nvSpPr>
      <dsp:spPr>
        <a:xfrm>
          <a:off x="1797167" y="911714"/>
          <a:ext cx="180000" cy="39599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2000" kern="1200"/>
        </a:p>
      </dsp:txBody>
      <dsp:txXfrm>
        <a:off x="1797167" y="990914"/>
        <a:ext cx="126000" cy="237599"/>
      </dsp:txXfrm>
    </dsp:sp>
    <dsp:sp modelId="{DD765128-7F2D-47FD-95C6-9D4F2518840B}">
      <dsp:nvSpPr>
        <dsp:cNvPr id="0" name=""/>
        <dsp:cNvSpPr/>
      </dsp:nvSpPr>
      <dsp:spPr>
        <a:xfrm>
          <a:off x="1979684" y="29714"/>
          <a:ext cx="1800000" cy="21600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3125254"/>
                <a:satOff val="-8672"/>
                <a:lumOff val="-113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3125254"/>
                <a:satOff val="-8672"/>
                <a:lumOff val="-113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3125254"/>
                <a:satOff val="-8672"/>
                <a:lumOff val="-113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tx1"/>
              </a:solidFill>
            </a:rPr>
            <a:t>Quando pecchiamo siamo condannati alla morte eterna</a:t>
          </a:r>
          <a:endParaRPr lang="es-ES" sz="2000" kern="1200" dirty="0">
            <a:solidFill>
              <a:schemeClr val="tx1"/>
            </a:solidFill>
          </a:endParaRPr>
        </a:p>
      </dsp:txBody>
      <dsp:txXfrm>
        <a:off x="2032404" y="82434"/>
        <a:ext cx="1694560" cy="2054560"/>
      </dsp:txXfrm>
    </dsp:sp>
    <dsp:sp modelId="{D1A3D52D-1F04-41E2-93DA-85A42046853D}">
      <dsp:nvSpPr>
        <dsp:cNvPr id="0" name=""/>
        <dsp:cNvSpPr/>
      </dsp:nvSpPr>
      <dsp:spPr>
        <a:xfrm>
          <a:off x="3776812" y="911714"/>
          <a:ext cx="180000" cy="39599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3906567"/>
                <a:satOff val="-10840"/>
                <a:lumOff val="-14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3906567"/>
                <a:satOff val="-10840"/>
                <a:lumOff val="-14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3906567"/>
                <a:satOff val="-10840"/>
                <a:lumOff val="-14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2000" kern="1200"/>
        </a:p>
      </dsp:txBody>
      <dsp:txXfrm>
        <a:off x="3776812" y="990914"/>
        <a:ext cx="126000" cy="237599"/>
      </dsp:txXfrm>
    </dsp:sp>
    <dsp:sp modelId="{CBE2E9D2-F168-4531-916D-355D57FEDC55}">
      <dsp:nvSpPr>
        <dsp:cNvPr id="0" name=""/>
        <dsp:cNvSpPr/>
      </dsp:nvSpPr>
      <dsp:spPr>
        <a:xfrm>
          <a:off x="3959329" y="29714"/>
          <a:ext cx="1800000" cy="21600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6250508"/>
                <a:satOff val="-17344"/>
                <a:lumOff val="-227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6250508"/>
                <a:satOff val="-17344"/>
                <a:lumOff val="-227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6250508"/>
                <a:satOff val="-17344"/>
                <a:lumOff val="-227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tx1"/>
              </a:solidFill>
            </a:rPr>
            <a:t>La Legge è incapace di perdonare il peccato</a:t>
          </a:r>
          <a:endParaRPr lang="es-ES" sz="2000" kern="1200" dirty="0">
            <a:solidFill>
              <a:schemeClr val="tx1"/>
            </a:solidFill>
          </a:endParaRPr>
        </a:p>
      </dsp:txBody>
      <dsp:txXfrm>
        <a:off x="4012049" y="82434"/>
        <a:ext cx="1694560" cy="2054560"/>
      </dsp:txXfrm>
    </dsp:sp>
    <dsp:sp modelId="{9C0AB689-E8DA-423F-A1AA-8E2242A70E8F}">
      <dsp:nvSpPr>
        <dsp:cNvPr id="0" name=""/>
        <dsp:cNvSpPr/>
      </dsp:nvSpPr>
      <dsp:spPr>
        <a:xfrm>
          <a:off x="5756457" y="911714"/>
          <a:ext cx="180000" cy="39599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7813134"/>
                <a:satOff val="-21681"/>
                <a:lumOff val="-284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7813134"/>
                <a:satOff val="-21681"/>
                <a:lumOff val="-284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7813134"/>
                <a:satOff val="-21681"/>
                <a:lumOff val="-284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2000" kern="1200"/>
        </a:p>
      </dsp:txBody>
      <dsp:txXfrm>
        <a:off x="5756457" y="990914"/>
        <a:ext cx="126000" cy="237599"/>
      </dsp:txXfrm>
    </dsp:sp>
    <dsp:sp modelId="{EA165F97-5C25-40AB-BA1C-6DBB9D711B46}">
      <dsp:nvSpPr>
        <dsp:cNvPr id="0" name=""/>
        <dsp:cNvSpPr/>
      </dsp:nvSpPr>
      <dsp:spPr>
        <a:xfrm>
          <a:off x="5938974" y="29714"/>
          <a:ext cx="1800000" cy="21600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9375762"/>
                <a:satOff val="-26017"/>
                <a:lumOff val="-341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9375762"/>
                <a:satOff val="-26017"/>
                <a:lumOff val="-341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9375762"/>
                <a:satOff val="-26017"/>
                <a:lumOff val="-341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Gesù soffrì la morte eterna per pagare per i nostri peccati</a:t>
          </a:r>
          <a:endParaRPr lang="es-ES" sz="2000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5991694" y="82434"/>
        <a:ext cx="1694560" cy="2054560"/>
      </dsp:txXfrm>
    </dsp:sp>
    <dsp:sp modelId="{0CF967C4-0A25-473C-BF4D-4CE31FCFC3A3}">
      <dsp:nvSpPr>
        <dsp:cNvPr id="0" name=""/>
        <dsp:cNvSpPr/>
      </dsp:nvSpPr>
      <dsp:spPr>
        <a:xfrm>
          <a:off x="7736102" y="911714"/>
          <a:ext cx="180000" cy="39599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11719701"/>
                <a:satOff val="-32521"/>
                <a:lumOff val="-42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11719701"/>
                <a:satOff val="-32521"/>
                <a:lumOff val="-42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11719701"/>
                <a:satOff val="-32521"/>
                <a:lumOff val="-42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2000" kern="1200"/>
        </a:p>
      </dsp:txBody>
      <dsp:txXfrm>
        <a:off x="7736102" y="990914"/>
        <a:ext cx="126000" cy="237599"/>
      </dsp:txXfrm>
    </dsp:sp>
    <dsp:sp modelId="{B12C1251-5E47-4E83-B169-768BE2FB360B}">
      <dsp:nvSpPr>
        <dsp:cNvPr id="0" name=""/>
        <dsp:cNvSpPr/>
      </dsp:nvSpPr>
      <dsp:spPr>
        <a:xfrm>
          <a:off x="7918619" y="29714"/>
          <a:ext cx="1800000" cy="21600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12501015"/>
                <a:satOff val="-34689"/>
                <a:lumOff val="-455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12501015"/>
                <a:satOff val="-34689"/>
                <a:lumOff val="-455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12501015"/>
                <a:satOff val="-34689"/>
                <a:lumOff val="-455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Quando accettiamo il sacrificio di Gesù i  nostri peccati sono perdonati</a:t>
          </a:r>
          <a:endParaRPr lang="es-ES" sz="2000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7971339" y="82434"/>
        <a:ext cx="1694560" cy="2054560"/>
      </dsp:txXfrm>
    </dsp:sp>
    <dsp:sp modelId="{8E86A4C8-AC3C-4AE9-A9B1-E6B0AED7F0E9}">
      <dsp:nvSpPr>
        <dsp:cNvPr id="0" name=""/>
        <dsp:cNvSpPr/>
      </dsp:nvSpPr>
      <dsp:spPr>
        <a:xfrm>
          <a:off x="9715747" y="911714"/>
          <a:ext cx="180000" cy="39599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15626268"/>
                <a:satOff val="-43361"/>
                <a:lumOff val="-568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15626268"/>
                <a:satOff val="-43361"/>
                <a:lumOff val="-568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15626268"/>
                <a:satOff val="-43361"/>
                <a:lumOff val="-568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2000" kern="1200"/>
        </a:p>
      </dsp:txBody>
      <dsp:txXfrm>
        <a:off x="9715747" y="990914"/>
        <a:ext cx="126000" cy="237599"/>
      </dsp:txXfrm>
    </dsp:sp>
    <dsp:sp modelId="{14B464B8-0C1B-40DB-8016-55908F46518B}">
      <dsp:nvSpPr>
        <dsp:cNvPr id="0" name=""/>
        <dsp:cNvSpPr/>
      </dsp:nvSpPr>
      <dsp:spPr>
        <a:xfrm>
          <a:off x="9898264" y="29714"/>
          <a:ext cx="1800000" cy="21600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15626268"/>
                <a:satOff val="-43361"/>
                <a:lumOff val="-568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15626268"/>
                <a:satOff val="-43361"/>
                <a:lumOff val="-568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15626268"/>
                <a:satOff val="-43361"/>
                <a:lumOff val="-568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Una volta perdonati osserviamo la Legge per non peccare di nuovo</a:t>
          </a:r>
          <a:b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</a:b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(1 </a:t>
          </a:r>
          <a:r>
            <a:rPr lang="es-ES" sz="2000" b="1" kern="1200" dirty="0" err="1">
              <a:effectLst>
                <a:outerShdw blurRad="38100" dist="38100" dir="2700000" algn="tl">
                  <a:srgbClr val="000000"/>
                </a:outerShdw>
              </a:effectLst>
            </a:rPr>
            <a:t>Gv</a:t>
          </a: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 2:1)</a:t>
          </a:r>
          <a:endParaRPr lang="es-ES" sz="2000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9950984" y="82434"/>
        <a:ext cx="1694560" cy="20545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ccentedPicture">
  <dgm:title val=""/>
  <dgm:desc val=""/>
  <dgm:catLst>
    <dgm:cat type="picture" pri="1000"/>
    <dgm:cat type="picture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</dgm:varLst>
    <dgm:alg type="composite"/>
    <dgm:shape xmlns:r="http://schemas.openxmlformats.org/officeDocument/2006/relationships" r:blip="">
      <dgm:adjLst/>
    </dgm:shape>
    <dgm:choose name="Name1">
      <dgm:if name="Name2" axis="ch" ptType="node" func="cnt" op="lte" val="1">
        <dgm:constrLst>
          <dgm:constr type="h" for="ch" forName="picture_1" refType="h"/>
          <dgm:constr type="w" for="ch" forName="picture_1" refType="h" refFor="ch" refForName="picture_1" op="equ" fact="0.784"/>
          <dgm:constr type="l" for="ch" forName="picture_1"/>
          <dgm:constr type="t" for="ch" forName="picture_1"/>
          <dgm:constr type="w" for="ch" forName="text_1" refType="w" refFor="ch" refForName="picture_1" fact="0.77"/>
          <dgm:constr type="h" for="ch" forName="text_1" refType="h" refFor="ch" refForName="picture_1" fact="0.6"/>
          <dgm:constr type="l" for="ch" forName="text_1" refType="w" refFor="ch" refForName="picture_1" fact="0.04"/>
          <dgm:constr type="t" for="ch" forName="text_1" refType="h" refFor="ch" refForName="picture_1" fact="0.4"/>
        </dgm:constrLst>
      </dgm:if>
      <dgm:if name="Name3" axis="ch" ptType="node" func="cnt" op="lte" val="5">
        <dgm:choose name="Name4">
          <dgm:if name="Name5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6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if>
      <dgm:else name="Name7">
        <dgm:choose name="Name8">
          <dgm:if name="Name9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10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else>
    </dgm:choose>
    <dgm:forEach name="Name11" axis="ch" ptType="sibTrans" hideLastTrans="0" cnt="1">
      <dgm:layoutNode name="picture_1" styleLbl="bgImgPlace1">
        <dgm:alg type="sp"/>
        <dgm:shape xmlns:r="http://schemas.openxmlformats.org/officeDocument/2006/relationships" type="roundRect" r:blip="" blipPhldr="1">
          <dgm:adjLst/>
        </dgm:shape>
        <dgm:presOf axis="self"/>
      </dgm:layoutNode>
    </dgm:forEach>
    <dgm:forEach name="Name12" axis="ch" ptType="node" cnt="1">
      <dgm:layoutNode name="text_1" styleLbl="node1">
        <dgm:varLst>
          <dgm:bulletEnabled val="1"/>
        </dgm:varLst>
        <dgm:choose name="Name13">
          <dgm:if name="Name14" func="var" arg="dir" op="equ" val="norm">
            <dgm:alg type="tx">
              <dgm:param type="txAnchorVert" val="b"/>
              <dgm:param type="parTxLTRAlign" val="l"/>
              <dgm:param type="shpTxLTRAlignCh" val="l"/>
              <dgm:param type="parTxRTLAlign" val="l"/>
              <dgm:param type="shpTxRTLAlignCh" val="l"/>
            </dgm:alg>
          </dgm:if>
          <dgm:else name="Name15">
            <dgm:alg type="tx">
              <dgm:param type="txAnchorVert" val="b"/>
              <dgm:param type="parTxLTRAlign" val="r"/>
              <dgm:param type="shpTxLTRAlignCh" val="r"/>
              <dgm:param type="parTxRTLAlign" val="r"/>
              <dgm:param type="shpTxRTLAlignCh" val="r"/>
            </dgm:alg>
          </dgm:else>
        </dgm:choose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primFontSz" val="65"/>
          <dgm:constr type="lMarg" refType="primFontSz" fact="0.2"/>
          <dgm:constr type="rMarg" refType="primFontSz" fact="0.2"/>
          <dgm:constr type="tMarg" refType="primFontSz" fact="0.2"/>
          <dgm:constr type="bMarg" refType="primFontSz" fact="0.2"/>
        </dgm:constrLst>
        <dgm:ruleLst>
          <dgm:rule type="primFontSz" val="5" fact="NaN" max="NaN"/>
        </dgm:ruleLst>
      </dgm:layoutNode>
    </dgm:forEach>
    <dgm:choose name="Name16">
      <dgm:if name="Name17" axis="ch" ptType="node" func="cnt" op="gte" val="2">
        <dgm:layoutNode name="linV">
          <dgm:choose name="Name18">
            <dgm:if name="Name19" func="var" arg="dir" op="equ" val="norm">
              <dgm:alg type="lin">
                <dgm:param type="linDir" val="fromT"/>
                <dgm:param type="vertAlign" val="t"/>
                <dgm:param type="fallback" val="1D"/>
                <dgm:param type="horzAlign" val="l"/>
                <dgm:param type="nodeHorzAlign" val="l"/>
              </dgm:alg>
            </dgm:if>
            <dgm:else name="Name20">
              <dgm:alg type="lin">
                <dgm:param type="linDir" val="fromT"/>
                <dgm:param type="vertAlign" val="t"/>
                <dgm:param type="fallback" val="1D"/>
                <dgm:param type="horzAlign" val="r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constrLst>
            <dgm:constr type="w" for="ch" forName="spaceV" val="1"/>
            <dgm:constr type="w" for="ch" forName="pair" refType="w" op="equ"/>
            <dgm:constr type="w" for="des" forName="desText" op="equ"/>
            <dgm:constr type="primFontSz" for="des" forName="desText" op="equ" val="65"/>
          </dgm:constrLst>
          <dgm:forEach name="Name21" axis="ch" ptType="node" st="2">
            <dgm:layoutNode name="pair">
              <dgm:alg type="composite"/>
              <dgm:shape xmlns:r="http://schemas.openxmlformats.org/officeDocument/2006/relationships" r:blip="">
                <dgm:adjLst/>
              </dgm:shape>
              <dgm:choose name="Name22">
                <dgm:if name="Name23" func="var" arg="dir" op="equ" val="norm">
                  <dgm:constrLst>
                    <dgm:constr type="userC"/>
                    <dgm:constr type="l" for="ch" forName="spaceH"/>
                    <dgm:constr type="r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l" for="ch" forName="desTextWrapper" refType="r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if>
                <dgm:else name="Name24">
                  <dgm:constrLst>
                    <dgm:constr type="userC"/>
                    <dgm:constr type="r" for="ch" forName="spaceH" refType="w"/>
                    <dgm:constr type="l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r" for="ch" forName="desTextWrapper" refType="l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else>
              </dgm:choose>
              <dgm:layoutNode name="spaceH">
                <dgm:alg type="sp"/>
                <dgm:shape xmlns:r="http://schemas.openxmlformats.org/officeDocument/2006/relationships" type="rect" r:blip="" hideGeom="1">
                  <dgm:adjLst/>
                </dgm:shape>
                <dgm:presOf/>
              </dgm:layoutNode>
              <dgm:layoutNode name="desPictures" styleLbl="alignImgPlace1">
                <dgm:alg type="sp"/>
                <dgm:shape xmlns:r="http://schemas.openxmlformats.org/officeDocument/2006/relationships" type="ellipse" r:blip="" blipPhldr="1">
                  <dgm:adjLst/>
                </dgm:shape>
                <dgm:presOf/>
              </dgm:layoutNode>
              <dgm:layoutNode name="desTextWrapper">
                <dgm:choose name="Name25">
                  <dgm:if name="Name26" func="var" arg="dir" op="equ" val="norm">
                    <dgm:alg type="lin">
                      <dgm:param type="horzAlign" val="l"/>
                    </dgm:alg>
                  </dgm:if>
                  <dgm:else name="Name27">
                    <dgm:alg type="lin">
                      <dgm:param type="horzAlign" val="r"/>
                    </dgm:alg>
                  </dgm:else>
                </dgm:choose>
                <dgm:layoutNode name="desText" styleLbl="revTx">
                  <dgm:varLst>
                    <dgm:bulletEnabled val="1"/>
                  </dgm:varLst>
                  <dgm:choose name="Name28">
                    <dgm:if name="Name29" func="var" arg="dir" op="equ" val="norm">
                      <dgm:alg type="tx">
                        <dgm:param type="parTxLTRAlign" val="l"/>
                        <dgm:param type="shpTxLTRAlignCh" val="l"/>
                        <dgm:param type="parTxRTLAlign" val="r"/>
                        <dgm:param type="shpTxRTLAlignCh" val="r"/>
                      </dgm:alg>
                    </dgm:if>
                    <dgm:else name="Name30">
                      <dgm:alg type="tx">
                        <dgm:param type="parTxLTRAlign" val="r"/>
                        <dgm:param type="shpTxLTRAlignCh" val="r"/>
                        <dgm:param type="parTxRTLAlign" val="r"/>
                        <dgm:param type="shpTxRTLAlignCh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onstrLst>
                    <dgm:constr type="userW"/>
                    <dgm:constr type="w" refType="userW" fact="0.1"/>
                    <dgm:constr type="lMarg" refType="primFontSz" fact="0.2"/>
                    <dgm:constr type="rMarg" refType="primFontSz" fact="0.2"/>
                    <dgm:constr type="tMarg" refType="primFontSz" fact="0.1"/>
                    <dgm:constr type="bMarg" refType="primFontSz" fact="0.1"/>
                  </dgm:constrLst>
                  <dgm:ruleLst>
                    <dgm:rule type="w" val="NaN" fact="1" max="NaN"/>
                    <dgm:rule type="primFontSz" val="5" fact="NaN" max="NaN"/>
                  </dgm:ruleLst>
                </dgm:layoutNode>
              </dgm:layoutNode>
            </dgm:layoutNode>
            <dgm:forEach name="Name31" axis="followSib" ptType="sibTrans" cnt="1">
              <dgm:layoutNode name="spaceV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forEach>
          </dgm:forEach>
        </dgm:layoutNode>
      </dgm:if>
      <dgm:else name="Name32"/>
    </dgm:choose>
    <dgm:layoutNode name="maxNode">
      <dgm:alg type="lin"/>
      <dgm:shape xmlns:r="http://schemas.openxmlformats.org/officeDocument/2006/relationships" r:blip="">
        <dgm:adjLst/>
      </dgm:shape>
      <dgm:presOf/>
      <dgm:constrLst>
        <dgm:constr type="w" for="ch"/>
        <dgm:constr type="h" for="ch"/>
      </dgm:constrLst>
      <dgm:layoutNode name="Name33">
        <dgm:alg type="sp"/>
        <dgm:shape xmlns:r="http://schemas.openxmlformats.org/officeDocument/2006/relationships" r:blip="">
          <dgm:adjLst/>
        </dgm:shape>
        <dgm:presOf/>
      </dgm:layoutNode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01E7BC-0E29-4721-B149-1D4B0994C6F0}" type="datetimeFigureOut">
              <a:rPr lang="es-ES" smtClean="0"/>
              <a:pPr/>
              <a:t>17/5/26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BFB3F5-2DB4-46A3-A85D-7BF7BF20B923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11414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DC271C-6E9A-95F1-AF14-D91BB9EF8F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4E032747-9044-84F1-24A0-DEAA7811D8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0E8C181D-AC2A-CFB5-A5AC-5B1204D2C6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8B5EDAC-8410-486B-CBF5-F6A4D3D4EE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BFB3F5-2DB4-46A3-A85D-7BF7BF20B923}" type="slidenum">
              <a:rPr lang="es-ES" smtClean="0"/>
              <a:pPr/>
              <a:t>10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06465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Casa en la arena y casa en la roca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BFB3F5-2DB4-46A3-A85D-7BF7BF20B923}" type="slidenum">
              <a:rPr lang="es-ES" smtClean="0"/>
              <a:pPr/>
              <a:t>11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653178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062796-84CD-2FDF-4EBF-918CA6FE2F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D0A2684-18D5-CDAA-E81A-038650339C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FF99BB7-C6ED-EE26-B443-7CEE40DD8D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1BA4D-E535-435A-AF98-ED5A3C0B1C6B}" type="datetimeFigureOut">
              <a:rPr lang="es-ES" smtClean="0"/>
              <a:pPr/>
              <a:t>17/5/26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6DA0DEC-F533-D57A-908B-8D3D88F86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1186AC8-5669-7BBD-AFBF-C4D51C763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DE12B-836A-4E96-A61D-375A179D0863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9090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49AE5F1-3273-C161-C44B-5079B7D35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0D8AC3D-049B-F00E-BDD0-23EE3D9B9C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9BF4AA7-DD63-E342-F34F-DC5890B2B8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1BA4D-E535-435A-AF98-ED5A3C0B1C6B}" type="datetimeFigureOut">
              <a:rPr lang="es-ES" smtClean="0"/>
              <a:pPr/>
              <a:t>17/5/26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1B991CB-08B4-7580-F94A-EE3A4E7EAB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F289B63-B392-CEFC-E73C-DEC87FDDB9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DE12B-836A-4E96-A61D-375A179D0863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97196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F078F01-CA13-3024-8BC0-37D64CFE8B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9B1389C-C577-9329-DCFE-11F77CCC48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64CB22-47F0-DD06-36A0-4B6ED23974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1BA4D-E535-435A-AF98-ED5A3C0B1C6B}" type="datetimeFigureOut">
              <a:rPr lang="es-ES" smtClean="0"/>
              <a:pPr/>
              <a:t>17/5/26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BF8ECB7-A58E-7FAD-9480-EFD96A7B40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DEC7F10-8A53-9F71-6739-3443249FE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DE12B-836A-4E96-A61D-375A179D0863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93199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53DC96-861E-EAFC-A6FE-5E4C4349AA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A6592B5-64A2-FD13-940F-D83CAF63C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ED3C9A7-18DE-0A42-9851-3CC8B6366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17/5/26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D3DAF88-CB78-6EA4-FE90-332E2BB9F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11E28FC-6F04-293B-345F-D26AFB196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39579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9E6AB9-CFD9-DE7E-5CBA-542B00D44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DBB04CE-3B28-513F-1891-446F2BF8E0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C511A9B-26FE-1E88-D206-5B7D66694B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17/5/26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A60FDA7-CD45-A168-9418-DE5C47DC0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5670315-268D-2AAB-7BB7-C18B608BA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57026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3D9D603-CA38-9E52-9F22-9BC106F86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F878D79-E500-29EB-429F-5035D41688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75B9C36-9C3A-71E7-8ED1-C1EC7CC62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17/5/26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B52951D-4B68-29F9-3F0D-E72360B902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A404A86-EE0C-FE7A-3EA2-9DF84A45B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18075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AF65C7-3BB7-9668-766B-8C62DBBD0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9C893B7-E18B-D22F-ED1C-13D562CA6E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A3E4CFB-76D0-B089-5859-13475B54B3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A5933F5-2FD6-CE23-21A8-C960A1A343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17/5/26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5A02CBB-EC16-5673-3A8A-00395BC53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1032823-91A7-58C0-D24D-CE76E2A3E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43390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69F325-151A-FAD0-69A8-A119704BB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D435AA2-89FB-4923-F1AA-7FF7CE1BA4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084A725-24D9-7D36-0B10-23F632B1D7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AB454B4-9770-0AA8-2CDA-5619BEDD13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DE7C62E-5D92-883C-858B-CC8991D8BA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CDD2942-C89A-0E90-4386-F741BDB25F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17/5/26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22A4694-A4FC-924C-E402-50EF97DD84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207E207B-BEF2-E7FB-1AC3-FEA55A50D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32545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5FA846-2B75-9094-AC52-F3FB7C446E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42DEE5A-FA18-DB43-2776-4EA8B93BD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17/5/26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DEB87905-3C83-86B5-33A4-A1522CC978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50F2AE0-A42E-7BB3-A5E5-12D4A93DB3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03509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C6B2839-181D-4B7A-1011-E744AB314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17/5/26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EEACE09-0AA0-5985-F87E-659DCF6490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0A06A27-BFBB-CB60-B819-E39301FBF4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03490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9D771F-21C9-A8D4-4F67-FFD36E4C80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6769D7A-0D81-9639-07E4-01263F83B1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26E2A6E-7B0C-C4EF-6C73-CD40698AAB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84F91C0-46A6-B528-84BA-9D40F1F7C2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17/5/26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F5DC6EA-7143-DFB0-CBD9-187BABF97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38EC48A-ED86-1BFB-47BB-4A52C6511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44985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661C72-16EB-4D11-A03C-DC67BBFBD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9BB075F-5A13-B180-E9C7-3FB598059E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796A68C-94FE-84DC-4C0D-C1032F9BA5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1BA4D-E535-435A-AF98-ED5A3C0B1C6B}" type="datetimeFigureOut">
              <a:rPr lang="es-ES" smtClean="0"/>
              <a:pPr/>
              <a:t>17/5/26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1F4EDA3-D4FC-6AAF-6270-11AAF65E1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5385D5E-501C-6C18-E0DB-BA3AB64DD5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DE12B-836A-4E96-A61D-375A179D0863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20187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A386E6-46A3-B24D-077E-ACC0D4403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6E3E6DFC-AB08-651C-3F9C-1AA0BFEDEE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6E8E61A-E620-56B5-FBEA-267F4BEC2E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2CF401D-0F47-7850-08F2-D3E82C7CF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17/5/26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BB75DB7-7967-2113-CFCB-D66258C35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3183E29-9EC4-70D2-D820-72C6B2AA0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83976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E13954-2CA7-0523-F113-8ACD1D9B4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362E2CF-DA40-CCA7-B0A2-C703A68996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719AE6C-590B-CCD9-5311-E9072E40A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17/5/26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71B9951-7BB1-5FEF-9BE6-A71768221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EFAE6A9-B8F2-F31F-561F-CC977DC6C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37325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5B17370-ED32-98FE-57EB-B244798A6A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948F44E-1006-E2EE-15A0-B3E610DFDE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4ACAFB0-E9EC-CADE-3498-3DAD7B0BF6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17/5/26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E6E31BF-D584-0BBD-9ADF-F69545A8F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1878C8E-01C2-8FD1-04F0-4B8115AE8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22977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0D45D4B-5D85-AC3F-2413-CCD37F82EB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38D368D-85CF-FC8A-DE42-2E3E23454D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8E8A45A-4C13-F6DC-6D11-A9CF97E41F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1BA4D-E535-435A-AF98-ED5A3C0B1C6B}" type="datetimeFigureOut">
              <a:rPr lang="es-ES" smtClean="0"/>
              <a:pPr/>
              <a:t>17/5/26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E4676A8-E475-4B89-A8AD-34A608352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DD551C8-663C-6F3B-9D5C-2F6361BC5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DE12B-836A-4E96-A61D-375A179D0863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86893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5D6ED87-F57C-2016-21D6-102AF27BE9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476A752-EC71-1E01-AC89-7AC83003E1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A3FF229-BF4F-D721-F3D6-225A531904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6FD9F54-C8A0-21D2-63B7-A08994C4A5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1BA4D-E535-435A-AF98-ED5A3C0B1C6B}" type="datetimeFigureOut">
              <a:rPr lang="es-ES" smtClean="0"/>
              <a:pPr/>
              <a:t>17/5/26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47EBC4F-DAC9-3C21-076E-C175C3C3A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308B227-4DAD-7E58-7559-1FD8001D5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DE12B-836A-4E96-A61D-375A179D0863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64000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17F2AC-DCD1-AA11-0EC6-1682072C98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0CF9A69-45C5-D9A5-0B88-C6196D0F38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3DA9CDA-5D76-D4BB-2C62-1BF96943C8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FAB9D69B-90E3-B8FA-E547-682AE0B484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C907679-4D56-0D69-A825-D6EE5604D1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92580A7-E151-41FF-4059-070CFD869A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1BA4D-E535-435A-AF98-ED5A3C0B1C6B}" type="datetimeFigureOut">
              <a:rPr lang="es-ES" smtClean="0"/>
              <a:pPr/>
              <a:t>17/5/26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B91F70A-3E78-7330-49BA-FCDBB17ABA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A7D2F5DE-B639-5629-A5B0-DD815DE21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DE12B-836A-4E96-A61D-375A179D0863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9268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9F8739-83EC-8169-D2CA-BE33C5839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B13B507-A2B9-06A3-13B2-B7746F396D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1BA4D-E535-435A-AF98-ED5A3C0B1C6B}" type="datetimeFigureOut">
              <a:rPr lang="es-ES" smtClean="0"/>
              <a:pPr/>
              <a:t>17/5/26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536C150-D512-60C3-2053-E92574529B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41B6C20-F9F8-9295-CCD5-56224A0F6A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DE12B-836A-4E96-A61D-375A179D0863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84432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85C81649-4AF2-0F58-5871-98234CB78E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1BA4D-E535-435A-AF98-ED5A3C0B1C6B}" type="datetimeFigureOut">
              <a:rPr lang="es-ES" smtClean="0"/>
              <a:pPr/>
              <a:t>17/5/26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96B7AEC-AD79-EA98-F0A0-C89BFD5EF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E8E570E-7463-3989-236E-DB252CB36E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DE12B-836A-4E96-A61D-375A179D0863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21746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A4F4B0-F649-F90D-F63E-2E7DB222D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A4A9838-4F01-2DE5-35A6-4818FF0F58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A55657F-F708-A274-ECDD-300AC1E16A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85C8D0E-3E4B-FD55-5B85-A52D56B4C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1BA4D-E535-435A-AF98-ED5A3C0B1C6B}" type="datetimeFigureOut">
              <a:rPr lang="es-ES" smtClean="0"/>
              <a:pPr/>
              <a:t>17/5/26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47034B3-EE07-DA88-B3BC-C0E66B4958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347E366-2387-BC52-6799-41784B3DCB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DE12B-836A-4E96-A61D-375A179D0863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60078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F0DE46B-E464-B4F1-570F-FEA38ADB0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C8A166E-02C2-7664-E6DB-CAB4334243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9BDF497-5645-72B3-2B2F-1ECB78D466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35013D2-78A2-5BF3-1735-30B52A67F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1BA4D-E535-435A-AF98-ED5A3C0B1C6B}" type="datetimeFigureOut">
              <a:rPr lang="es-ES" smtClean="0"/>
              <a:pPr/>
              <a:t>17/5/26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AB7DD60-AF0D-F183-6736-72353EF93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563806B-C687-CEEF-D60F-D4AE845AE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DE12B-836A-4E96-A61D-375A179D0863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81130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77FA2152-96CB-70DD-195B-F240648F7D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7295A25-2999-D004-CB2C-DB7E66F1C9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C1F6F6F-3AD2-ADB2-AA13-9A3E0C6CCE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761BA4D-E535-435A-AF98-ED5A3C0B1C6B}" type="datetimeFigureOut">
              <a:rPr lang="es-ES" smtClean="0"/>
              <a:pPr/>
              <a:t>17/5/26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8105C8B-9E75-2B5C-C6E1-AB43BBC847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62D71FF-0E0E-D6B4-6655-2CB11E5689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72DE12B-836A-4E96-A61D-375A179D0863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28697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0C83F97-BB5E-43CA-276B-8F30CF1F9A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B98DBF3-F3F8-0EBA-3C7C-714467C787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B0F3B04-1C5A-19FE-4DAA-EABC69863E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E139673-ECD7-4BF1-AC7C-8B4D017DF658}" type="datetimeFigureOut">
              <a:rPr lang="es-ES" smtClean="0"/>
              <a:pPr/>
              <a:t>17/5/26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59160C2-31DD-FA06-73A6-340D645FA2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AE5238F-A3BD-04FB-C51D-C145BE225E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12152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42.jpe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4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13" Type="http://schemas.openxmlformats.org/officeDocument/2006/relationships/image" Target="../media/image31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ATOS PC CLAUDIO\IGLESIA\Escuela Sabatica - ppt lecciones\2026\1 TRIMESTRE\leccion 2\176688033683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8074" y="11564"/>
            <a:ext cx="12200074" cy="6846435"/>
          </a:xfrm>
          <a:prstGeom prst="rect">
            <a:avLst/>
          </a:prstGeom>
          <a:noFill/>
        </p:spPr>
      </p:pic>
      <p:sp>
        <p:nvSpPr>
          <p:cNvPr id="3" name="Rettangolo arrotondato 2"/>
          <p:cNvSpPr/>
          <p:nvPr/>
        </p:nvSpPr>
        <p:spPr>
          <a:xfrm>
            <a:off x="304801" y="132641"/>
            <a:ext cx="11549742" cy="1151873"/>
          </a:xfrm>
          <a:prstGeom prst="roundRect">
            <a:avLst/>
          </a:prstGeom>
          <a:gradFill flip="none" rotWithShape="1">
            <a:gsLst>
              <a:gs pos="82000">
                <a:schemeClr val="accent1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/>
            <a:endParaRPr lang="it-IT" sz="2700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10118271" y="1316157"/>
            <a:ext cx="1538151" cy="4924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innerShdw dist="1943100" dir="135000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21914" tIns="60957" rIns="121914" bIns="60957" rtlCol="0">
            <a:spAutoFit/>
          </a:bodyPr>
          <a:lstStyle/>
          <a:p>
            <a:pPr algn="ctr"/>
            <a:r>
              <a:rPr lang="es-ES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2 TRIMESTRE 2026</a:t>
            </a:r>
            <a:endParaRPr lang="it-IT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E88B29BE-9242-473D-A56B-64D155C91C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1" y="355348"/>
            <a:ext cx="11443062" cy="707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21914" tIns="60957" rIns="121914" bIns="60957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t-IT" sz="3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Arial" charset="0"/>
              </a:rPr>
              <a:t>LEZIONE 9 DELLA SCUOLA DEL SABATO</a:t>
            </a:r>
          </a:p>
        </p:txBody>
      </p:sp>
      <p:sp>
        <p:nvSpPr>
          <p:cNvPr id="6" name="Rettangolo arrotondato 5"/>
          <p:cNvSpPr/>
          <p:nvPr/>
        </p:nvSpPr>
        <p:spPr>
          <a:xfrm>
            <a:off x="457200" y="5693229"/>
            <a:ext cx="11549743" cy="1077815"/>
          </a:xfrm>
          <a:prstGeom prst="roundRect">
            <a:avLst/>
          </a:prstGeom>
          <a:gradFill flip="none" rotWithShape="1">
            <a:gsLst>
              <a:gs pos="82000">
                <a:schemeClr val="accent1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/>
            <a:endParaRPr lang="it-IT" sz="2700" dirty="0"/>
          </a:p>
        </p:txBody>
      </p:sp>
      <p:sp>
        <p:nvSpPr>
          <p:cNvPr id="9" name="CuadroTexto 4">
            <a:extLst>
              <a:ext uri="{FF2B5EF4-FFF2-40B4-BE49-F238E27FC236}">
                <a16:creationId xmlns:a16="http://schemas.microsoft.com/office/drawing/2014/main" id="{4CB3EE98-247C-4F61-BF86-8B6275695A74}"/>
              </a:ext>
            </a:extLst>
          </p:cNvPr>
          <p:cNvSpPr txBox="1"/>
          <p:nvPr/>
        </p:nvSpPr>
        <p:spPr>
          <a:xfrm>
            <a:off x="527143" y="5723564"/>
            <a:ext cx="11353800" cy="954101"/>
          </a:xfrm>
          <a:prstGeom prst="rect">
            <a:avLst/>
          </a:prstGeom>
          <a:noFill/>
        </p:spPr>
        <p:txBody>
          <a:bodyPr wrap="square" lIns="121914" tIns="60957" rIns="121914" bIns="60957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6">
                  <a:lumMod val="50000"/>
                </a:schemeClr>
              </a:contourClr>
            </a:sp3d>
          </a:bodyPr>
          <a:lstStyle>
            <a:defPPr>
              <a:defRPr lang="es-ES"/>
            </a:defPPr>
            <a:lvl1pPr algn="ctr" defTabSz="914400">
              <a:defRPr sz="44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s-ES" sz="54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98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IL PECCATO, IL VANGELO E LA LEGGE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3044" y="1252482"/>
            <a:ext cx="6899024" cy="4412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CasellaDiTesto 10"/>
          <p:cNvSpPr txBox="1"/>
          <p:nvPr/>
        </p:nvSpPr>
        <p:spPr>
          <a:xfrm>
            <a:off x="10166168" y="5113093"/>
            <a:ext cx="1538151" cy="4924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innerShdw dist="1943100" dir="135000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21914" tIns="60957" rIns="121914" bIns="60957" rtlCol="0">
            <a:spAutoFit/>
          </a:bodyPr>
          <a:lstStyle/>
          <a:p>
            <a:pPr algn="ctr"/>
            <a:r>
              <a:rPr lang="es-ES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  30 MAGGIO  2026</a:t>
            </a:r>
            <a:endParaRPr lang="it-IT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2BA52D5-499D-D745-3ABA-0BE932A025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C63456AD-C34C-EFEB-6CFA-A2602F1988A2}"/>
              </a:ext>
            </a:extLst>
          </p:cNvPr>
          <p:cNvSpPr txBox="1"/>
          <p:nvPr/>
        </p:nvSpPr>
        <p:spPr>
          <a:xfrm>
            <a:off x="0" y="0"/>
            <a:ext cx="8296977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 contourW="12700">
              <a:bevelT h="25400" prst="softRound"/>
              <a:contourClr>
                <a:schemeClr val="accent2"/>
              </a:contourClr>
            </a:sp3d>
          </a:bodyPr>
          <a:lstStyle/>
          <a:p>
            <a:pPr algn="ctr"/>
            <a:r>
              <a:rPr lang="es-ES" sz="4400" b="1" spc="300" dirty="0">
                <a:ln w="22225">
                  <a:noFill/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IL VANGELO E LA LEGGE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0F39B4F5-3EAF-C6ED-FA98-5F9CE48D8EC3}"/>
              </a:ext>
            </a:extLst>
          </p:cNvPr>
          <p:cNvSpPr txBox="1"/>
          <p:nvPr/>
        </p:nvSpPr>
        <p:spPr>
          <a:xfrm>
            <a:off x="269625" y="680710"/>
            <a:ext cx="77577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Poiché riteniamo che l'uomo è giustificato mediante la fede senza le opere della legge</a:t>
            </a:r>
            <a:r>
              <a:rPr lang="es-ES" b="1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” (Romani 3:28)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F31F6539-6AE2-A34D-A925-1ECEEF39780F}"/>
              </a:ext>
            </a:extLst>
          </p:cNvPr>
          <p:cNvSpPr txBox="1"/>
          <p:nvPr/>
        </p:nvSpPr>
        <p:spPr>
          <a:xfrm>
            <a:off x="342900" y="1477800"/>
            <a:ext cx="78304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La nostra salvezza (il perdono dei peccati e la vita eterna) la otteniamo grazie all’opera che Gesù ha compiuto per noi sulla croce (Ga 3:13). Questo ci spinge ad amare Gesù (1 </a:t>
            </a:r>
            <a:r>
              <a:rPr lang="it-IT" b="1" dirty="0" err="1"/>
              <a:t>Gv</a:t>
            </a:r>
            <a:r>
              <a:rPr lang="it-IT" b="1" dirty="0"/>
              <a:t> 4:9,19). E dimostriamo questo amore, proprio, osservando i suoi comandamenti (</a:t>
            </a:r>
            <a:r>
              <a:rPr lang="it-IT" b="1" dirty="0" err="1"/>
              <a:t>Gv</a:t>
            </a:r>
            <a:r>
              <a:rPr lang="it-IT" b="1" dirty="0"/>
              <a:t> </a:t>
            </a:r>
            <a:r>
              <a:rPr lang="es-ES" b="1" dirty="0"/>
              <a:t>14:15).</a:t>
            </a:r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0F069C96-863E-3631-7BDE-462F4BB9872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96929068"/>
              </p:ext>
            </p:extLst>
          </p:nvPr>
        </p:nvGraphicFramePr>
        <p:xfrm>
          <a:off x="342900" y="3856022"/>
          <a:ext cx="11698304" cy="22194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CA62D249-B5BA-0428-6515-1AE8E7C9BDE3}"/>
              </a:ext>
            </a:extLst>
          </p:cNvPr>
          <p:cNvSpPr txBox="1"/>
          <p:nvPr/>
        </p:nvSpPr>
        <p:spPr>
          <a:xfrm>
            <a:off x="342900" y="6104325"/>
            <a:ext cx="11849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Gesù non ha mai voluto abolire la Legge, ma confermarla (Mt 5:17). Sia la Legge sia il Vangelo riflettono il carattere stesso di Dio: l’amore</a:t>
            </a:r>
            <a:r>
              <a:rPr lang="es-ES" b="1" dirty="0"/>
              <a:t>.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973E0094-75D9-CB17-E78A-DD9B8AA0C016}"/>
              </a:ext>
            </a:extLst>
          </p:cNvPr>
          <p:cNvSpPr txBox="1"/>
          <p:nvPr/>
        </p:nvSpPr>
        <p:spPr>
          <a:xfrm>
            <a:off x="342900" y="3001978"/>
            <a:ext cx="716480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Rivediamo il rapporto tra la Legge e il Vangelo (cioè la salvezza attraverso il sangue di Gesù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):</a:t>
            </a:r>
          </a:p>
        </p:txBody>
      </p:sp>
      <p:pic>
        <p:nvPicPr>
          <p:cNvPr id="7170" name="Picture 2" descr="C:\DATOS PC CLAUDIO\IGLESIA\Escuela Sabatica - ppt lecciones\2026\2 TRIMESTRE\leccion 9\Immagine6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8170223" y="154380"/>
            <a:ext cx="3883231" cy="36219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90944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DAAEDE4-F9C4-4649-AA92-F2CEF3DEEB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>
                                            <p:graphicEl>
                                              <a:dgm id="{BDAAEDE4-F9C4-4649-AA92-F2CEF3DEEB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>
                                            <p:graphicEl>
                                              <a:dgm id="{BDAAEDE4-F9C4-4649-AA92-F2CEF3DEEB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>
                                            <p:graphicEl>
                                              <a:dgm id="{BDAAEDE4-F9C4-4649-AA92-F2CEF3DEEB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>
                                            <p:graphicEl>
                                              <a:dgm id="{BDAAEDE4-F9C4-4649-AA92-F2CEF3DEEB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042BEE3-8710-4EF4-8DA5-2BDCBC2563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>
                                            <p:graphicEl>
                                              <a:dgm id="{6042BEE3-8710-4EF4-8DA5-2BDCBC2563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">
                                            <p:graphicEl>
                                              <a:dgm id="{6042BEE3-8710-4EF4-8DA5-2BDCBC2563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">
                                            <p:graphicEl>
                                              <a:dgm id="{6042BEE3-8710-4EF4-8DA5-2BDCBC2563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>
                                            <p:graphicEl>
                                              <a:dgm id="{6042BEE3-8710-4EF4-8DA5-2BDCBC2563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D765128-7F2D-47FD-95C6-9D4F251884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">
                                            <p:graphicEl>
                                              <a:dgm id="{DD765128-7F2D-47FD-95C6-9D4F251884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">
                                            <p:graphicEl>
                                              <a:dgm id="{DD765128-7F2D-47FD-95C6-9D4F251884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">
                                            <p:graphicEl>
                                              <a:dgm id="{DD765128-7F2D-47FD-95C6-9D4F251884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">
                                            <p:graphicEl>
                                              <a:dgm id="{DD765128-7F2D-47FD-95C6-9D4F251884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1A3D52D-1F04-41E2-93DA-85A4204685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">
                                            <p:graphicEl>
                                              <a:dgm id="{D1A3D52D-1F04-41E2-93DA-85A4204685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">
                                            <p:graphicEl>
                                              <a:dgm id="{D1A3D52D-1F04-41E2-93DA-85A4204685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">
                                            <p:graphicEl>
                                              <a:dgm id="{D1A3D52D-1F04-41E2-93DA-85A4204685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">
                                            <p:graphicEl>
                                              <a:dgm id="{D1A3D52D-1F04-41E2-93DA-85A4204685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BE2E9D2-F168-4531-916D-355D57FEDC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">
                                            <p:graphicEl>
                                              <a:dgm id="{CBE2E9D2-F168-4531-916D-355D57FEDC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">
                                            <p:graphicEl>
                                              <a:dgm id="{CBE2E9D2-F168-4531-916D-355D57FEDC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>
                                            <p:graphicEl>
                                              <a:dgm id="{CBE2E9D2-F168-4531-916D-355D57FEDC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>
                                            <p:graphicEl>
                                              <a:dgm id="{CBE2E9D2-F168-4531-916D-355D57FEDC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C0AB689-E8DA-423F-A1AA-8E2242A70E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">
                                            <p:graphicEl>
                                              <a:dgm id="{9C0AB689-E8DA-423F-A1AA-8E2242A70E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">
                                            <p:graphicEl>
                                              <a:dgm id="{9C0AB689-E8DA-423F-A1AA-8E2242A70E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">
                                            <p:graphicEl>
                                              <a:dgm id="{9C0AB689-E8DA-423F-A1AA-8E2242A70E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">
                                            <p:graphicEl>
                                              <a:dgm id="{9C0AB689-E8DA-423F-A1AA-8E2242A70E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A165F97-5C25-40AB-BA1C-6DBB9D711B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">
                                            <p:graphicEl>
                                              <a:dgm id="{EA165F97-5C25-40AB-BA1C-6DBB9D711B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">
                                            <p:graphicEl>
                                              <a:dgm id="{EA165F97-5C25-40AB-BA1C-6DBB9D711B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">
                                            <p:graphicEl>
                                              <a:dgm id="{EA165F97-5C25-40AB-BA1C-6DBB9D711B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">
                                            <p:graphicEl>
                                              <a:dgm id="{EA165F97-5C25-40AB-BA1C-6DBB9D711B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CF967C4-0A25-473C-BF4D-4CE31FCFC3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">
                                            <p:graphicEl>
                                              <a:dgm id="{0CF967C4-0A25-473C-BF4D-4CE31FCFC3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">
                                            <p:graphicEl>
                                              <a:dgm id="{0CF967C4-0A25-473C-BF4D-4CE31FCFC3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">
                                            <p:graphicEl>
                                              <a:dgm id="{0CF967C4-0A25-473C-BF4D-4CE31FCFC3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">
                                            <p:graphicEl>
                                              <a:dgm id="{0CF967C4-0A25-473C-BF4D-4CE31FCFC3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12C1251-5E47-4E83-B169-768BE2FB36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">
                                            <p:graphicEl>
                                              <a:dgm id="{B12C1251-5E47-4E83-B169-768BE2FB36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">
                                            <p:graphicEl>
                                              <a:dgm id="{B12C1251-5E47-4E83-B169-768BE2FB36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">
                                            <p:graphicEl>
                                              <a:dgm id="{B12C1251-5E47-4E83-B169-768BE2FB36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">
                                            <p:graphicEl>
                                              <a:dgm id="{B12C1251-5E47-4E83-B169-768BE2FB36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E86A4C8-AC3C-4AE9-A9B1-E6B0AED7F0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">
                                            <p:graphicEl>
                                              <a:dgm id="{8E86A4C8-AC3C-4AE9-A9B1-E6B0AED7F0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">
                                            <p:graphicEl>
                                              <a:dgm id="{8E86A4C8-AC3C-4AE9-A9B1-E6B0AED7F0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">
                                            <p:graphicEl>
                                              <a:dgm id="{8E86A4C8-AC3C-4AE9-A9B1-E6B0AED7F0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">
                                            <p:graphicEl>
                                              <a:dgm id="{8E86A4C8-AC3C-4AE9-A9B1-E6B0AED7F0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4B464B8-0C1B-40DB-8016-55908F4651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">
                                            <p:graphicEl>
                                              <a:dgm id="{14B464B8-0C1B-40DB-8016-55908F4651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">
                                            <p:graphicEl>
                                              <a:dgm id="{14B464B8-0C1B-40DB-8016-55908F4651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">
                                            <p:graphicEl>
                                              <a:dgm id="{14B464B8-0C1B-40DB-8016-55908F4651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">
                                            <p:graphicEl>
                                              <a:dgm id="{14B464B8-0C1B-40DB-8016-55908F4651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Graphic spid="2" grpId="0">
        <p:bldSub>
          <a:bldDgm bld="one"/>
        </p:bldSub>
      </p:bldGraphic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88AF79C3-BA8F-3F5A-5B7C-E3C2F7E422AB}"/>
              </a:ext>
            </a:extLst>
          </p:cNvPr>
          <p:cNvSpPr txBox="1"/>
          <p:nvPr/>
        </p:nvSpPr>
        <p:spPr>
          <a:xfrm>
            <a:off x="0" y="-49695"/>
            <a:ext cx="1219199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400" b="1" spc="3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EDIFICATI SULLA ROCCIA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9BA3DEF-5E06-AFA4-E099-53AABBC104F5}"/>
              </a:ext>
            </a:extLst>
          </p:cNvPr>
          <p:cNvSpPr txBox="1"/>
          <p:nvPr/>
        </p:nvSpPr>
        <p:spPr>
          <a:xfrm>
            <a:off x="547686" y="607827"/>
            <a:ext cx="1109662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Perciò chiunque ascolta queste mie parole e le mette in pratica sarà paragonato a un uomo avveduto che ha costruito la sua casa sopra la roccia</a:t>
            </a:r>
            <a:r>
              <a:rPr lang="es-ES" b="1" dirty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” </a:t>
            </a:r>
            <a:r>
              <a:rPr lang="es-ES" sz="1400" b="1" dirty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(Matteo 7:24)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F05F84DE-1A08-5BCF-50F3-0FBB38D45E96}"/>
              </a:ext>
            </a:extLst>
          </p:cNvPr>
          <p:cNvSpPr txBox="1"/>
          <p:nvPr/>
        </p:nvSpPr>
        <p:spPr>
          <a:xfrm>
            <a:off x="4283765" y="1359217"/>
            <a:ext cx="7908234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Accettare il Vangelo significa seguire un percorso. Il primo passo è la consapevolezza. Dobbiamo renderci conto che c'è Qualcuno in grado di redimerci (</a:t>
            </a:r>
            <a:r>
              <a:rPr lang="it-IT" b="1" dirty="0" err="1"/>
              <a:t>Rm</a:t>
            </a:r>
            <a:r>
              <a:rPr lang="it-IT" b="1" dirty="0"/>
              <a:t>. </a:t>
            </a:r>
            <a:r>
              <a:rPr lang="es-ES" b="1" dirty="0"/>
              <a:t>10:14).</a:t>
            </a:r>
          </a:p>
          <a:p>
            <a:pPr>
              <a:spcBef>
                <a:spcPts val="600"/>
              </a:spcBef>
            </a:pPr>
            <a:endParaRPr lang="es-ES" b="1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DDAEAD15-D02D-9BAE-6BBF-967CF8758F7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463" y="1426963"/>
            <a:ext cx="4013761" cy="337806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96B0C7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3FFBBF77-4FD8-5D98-A9E3-ED43A73703E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777" y="3709492"/>
            <a:ext cx="4013760" cy="3010320"/>
          </a:xfrm>
          <a:prstGeom prst="snip2DiagRect">
            <a:avLst>
              <a:gd name="adj1" fmla="val 17829"/>
              <a:gd name="adj2" fmla="val 0"/>
            </a:avLst>
          </a:prstGeom>
          <a:solidFill>
            <a:srgbClr val="FFFFFF">
              <a:shade val="85000"/>
            </a:srgbClr>
          </a:solidFill>
          <a:ln w="38100" cap="sq">
            <a:solidFill>
              <a:srgbClr val="D2A374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5118B450-3B14-F3CC-89D4-E09AECFB8AEA}"/>
              </a:ext>
            </a:extLst>
          </p:cNvPr>
          <p:cNvSpPr txBox="1"/>
          <p:nvPr/>
        </p:nvSpPr>
        <p:spPr>
          <a:xfrm>
            <a:off x="176463" y="4965486"/>
            <a:ext cx="782531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La conoscenza deve essere accompagnata da azioni concrete (Mt 7:24,25). Siamo giustificati senza le opere della Legge (</a:t>
            </a:r>
            <a:r>
              <a:rPr lang="it-IT" b="1" dirty="0" err="1"/>
              <a:t>Rm</a:t>
            </a:r>
            <a:r>
              <a:rPr lang="it-IT" b="1" dirty="0"/>
              <a:t> 3:28), ma è necessario che tali opere si manifestino nella nostra vita come risultato della nostra salvezza (Mt 7:18-21). Quando accettiamo Gesù e viviamo in stretta relazione con Lui, osservando i suoi comandamenti, stiamo edificando sulla Roccia</a:t>
            </a:r>
            <a:r>
              <a:rPr lang="es-ES_tradnl" b="1" dirty="0"/>
              <a:t>.</a:t>
            </a:r>
            <a:r>
              <a:rPr lang="es-ES" b="1" dirty="0"/>
              <a:t> 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15147959-AD5B-59D9-7112-2832B3C5A75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8236" y="3643897"/>
            <a:ext cx="2595523" cy="1086611"/>
          </a:xfrm>
          <a:prstGeom prst="snip2DiagRect">
            <a:avLst>
              <a:gd name="adj1" fmla="val 21953"/>
              <a:gd name="adj2" fmla="val 21240"/>
            </a:avLst>
          </a:prstGeom>
          <a:solidFill>
            <a:srgbClr val="FFFFFF">
              <a:shade val="85000"/>
            </a:srgbClr>
          </a:solidFill>
          <a:ln w="3810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C76B5283-1138-A491-CB8F-B9E32DA0EBF2}"/>
              </a:ext>
            </a:extLst>
          </p:cNvPr>
          <p:cNvSpPr txBox="1"/>
          <p:nvPr/>
        </p:nvSpPr>
        <p:spPr>
          <a:xfrm>
            <a:off x="4301988" y="2146691"/>
            <a:ext cx="789001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Ma la conoscenza, di per sé, non ci salverà. Gesù paragonò chi riceve la conoscenza della salvezza, ma non mette in pratica i principi del Vangelo, a una persona che costruì sulla sabbia «e la sua rovina fu grande»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(Mt 7:26,27).</a:t>
            </a:r>
          </a:p>
        </p:txBody>
      </p:sp>
    </p:spTree>
    <p:extLst>
      <p:ext uri="{BB962C8B-B14F-4D97-AF65-F5344CB8AC3E}">
        <p14:creationId xmlns:p14="http://schemas.microsoft.com/office/powerpoint/2010/main" val="659667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3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10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91D98B2-A386-5FA6-0390-22BD147B9B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D82F9EDC-7803-B481-967D-BAE791340D60}"/>
              </a:ext>
            </a:extLst>
          </p:cNvPr>
          <p:cNvSpPr txBox="1"/>
          <p:nvPr/>
        </p:nvSpPr>
        <p:spPr>
          <a:xfrm>
            <a:off x="261257" y="1060254"/>
            <a:ext cx="10313978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it-IT" sz="3000" b="1" dirty="0">
                <a:latin typeface="Comic Sans MS" pitchFamily="66" charset="0"/>
              </a:rPr>
              <a:t>«La legge rivela all'uomo i suoi peccati, ma non offre alcun rimedio. Mentre promette la vita a chi obbedisce, dichiara che la morte è il destino del trasgressore. Solo il Vangelo di Cristo può liberarlo dalla condanna o dalla macchia del peccato. Deve pentirsi davanti a Dio, la cui legge ha trasgredito, e avere fede in Cristo e nel suo sacrificio espiatorio. Così ottiene </a:t>
            </a:r>
            <a:r>
              <a:rPr lang="es-ES" sz="3000" b="1" dirty="0">
                <a:latin typeface="Comic Sans MS" pitchFamily="66" charset="0"/>
              </a:rPr>
              <a:t>“</a:t>
            </a:r>
            <a:r>
              <a:rPr lang="it-IT" sz="3000" b="1" dirty="0">
                <a:latin typeface="Comic Sans MS" pitchFamily="66" charset="0"/>
              </a:rPr>
              <a:t>il perdono dei peccati commessi in precedenza</a:t>
            </a:r>
            <a:r>
              <a:rPr lang="es-ES" sz="3000" b="1" dirty="0">
                <a:latin typeface="Comic Sans MS" pitchFamily="66" charset="0"/>
              </a:rPr>
              <a:t>”</a:t>
            </a:r>
            <a:r>
              <a:rPr lang="it-IT" sz="3000" b="1" dirty="0">
                <a:latin typeface="Comic Sans MS" pitchFamily="66" charset="0"/>
              </a:rPr>
              <a:t> e diventa partecipe della natura divina».</a:t>
            </a:r>
            <a:endParaRPr lang="es-ES" sz="3000" b="1" dirty="0">
              <a:latin typeface="Comic Sans MS" pitchFamily="66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5319ECB7-86E1-B7B9-19AE-9FD7A729D0E8}"/>
              </a:ext>
            </a:extLst>
          </p:cNvPr>
          <p:cNvSpPr txBox="1"/>
          <p:nvPr/>
        </p:nvSpPr>
        <p:spPr>
          <a:xfrm>
            <a:off x="5139965" y="5411692"/>
            <a:ext cx="54352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ES" sz="1600" b="1" dirty="0"/>
              <a:t>(E.G. White, </a:t>
            </a:r>
            <a:r>
              <a:rPr lang="es-ES" sz="1600" b="1" i="1" dirty="0" err="1"/>
              <a:t>Il</a:t>
            </a:r>
            <a:r>
              <a:rPr lang="es-ES" sz="1600" b="1" i="1" dirty="0"/>
              <a:t> gran conflitto </a:t>
            </a:r>
            <a:r>
              <a:rPr lang="es-ES" sz="1600" b="1" i="1" dirty="0" err="1"/>
              <a:t>dei</a:t>
            </a:r>
            <a:r>
              <a:rPr lang="es-ES" sz="1600" b="1" i="1" dirty="0"/>
              <a:t> </a:t>
            </a:r>
            <a:r>
              <a:rPr lang="es-ES" sz="1600" b="1" i="1" dirty="0" err="1"/>
              <a:t>secoli</a:t>
            </a:r>
            <a:r>
              <a:rPr lang="es-ES" sz="1600" b="1" dirty="0"/>
              <a:t>, libera </a:t>
            </a:r>
            <a:r>
              <a:rPr lang="es-ES" sz="1600" b="1" dirty="0" err="1"/>
              <a:t>traduzione</a:t>
            </a:r>
            <a:r>
              <a:rPr lang="es-ES" sz="1600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152445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75DA079-B368-00B8-327A-40C7A1F91A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8">
            <a:extLst>
              <a:ext uri="{FF2B5EF4-FFF2-40B4-BE49-F238E27FC236}">
                <a16:creationId xmlns:a16="http://schemas.microsoft.com/office/drawing/2014/main" id="{5C8908E2-EE49-44D2-9428-A28D2312A8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8" name="Group 10">
            <a:extLst>
              <a:ext uri="{FF2B5EF4-FFF2-40B4-BE49-F238E27FC236}">
                <a16:creationId xmlns:a16="http://schemas.microsoft.com/office/drawing/2014/main" id="{B29018A0-5DE6-4CC9-AB25-675616AF72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4724400" cy="6858000"/>
            <a:chOff x="7467600" y="0"/>
            <a:chExt cx="4724400" cy="685800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AD5C302-E4AF-4B3F-818D-17AEA68E7F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467600" y="0"/>
              <a:ext cx="4724400" cy="6858000"/>
            </a:xfrm>
            <a:prstGeom prst="rect">
              <a:avLst/>
            </a:prstGeom>
            <a:solidFill>
              <a:schemeClr val="accent5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Rectangle 12">
              <a:extLst>
                <a:ext uri="{FF2B5EF4-FFF2-40B4-BE49-F238E27FC236}">
                  <a16:creationId xmlns:a16="http://schemas.microsoft.com/office/drawing/2014/main" id="{7D27820F-8F33-4F10-AFA0-72D2722D2F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467600" y="0"/>
              <a:ext cx="4724400" cy="6858000"/>
            </a:xfrm>
            <a:prstGeom prst="rect">
              <a:avLst/>
            </a:prstGeom>
            <a:solidFill>
              <a:schemeClr val="accent6">
                <a:lumMod val="20000"/>
                <a:lumOff val="80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8B88B599-C539-4F18-A32A-40207EC6E2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724401" cy="6858000"/>
          </a:xfrm>
          <a:custGeom>
            <a:avLst/>
            <a:gdLst>
              <a:gd name="connsiteX0" fmla="*/ 369702 w 4724401"/>
              <a:gd name="connsiteY0" fmla="*/ 6712169 h 6858000"/>
              <a:gd name="connsiteX1" fmla="*/ 366575 w 4724401"/>
              <a:gd name="connsiteY1" fmla="*/ 6715556 h 6858000"/>
              <a:gd name="connsiteX2" fmla="*/ 371637 w 4724401"/>
              <a:gd name="connsiteY2" fmla="*/ 6713954 h 6858000"/>
              <a:gd name="connsiteX3" fmla="*/ 1019354 w 4724401"/>
              <a:gd name="connsiteY3" fmla="*/ 6315006 h 6858000"/>
              <a:gd name="connsiteX4" fmla="*/ 441046 w 4724401"/>
              <a:gd name="connsiteY4" fmla="*/ 6691153 h 6858000"/>
              <a:gd name="connsiteX5" fmla="*/ 1019354 w 4724401"/>
              <a:gd name="connsiteY5" fmla="*/ 6315006 h 6858000"/>
              <a:gd name="connsiteX6" fmla="*/ 991680 w 4724401"/>
              <a:gd name="connsiteY6" fmla="*/ 6298413 h 6858000"/>
              <a:gd name="connsiteX7" fmla="*/ 409060 w 4724401"/>
              <a:gd name="connsiteY7" fmla="*/ 6671470 h 6858000"/>
              <a:gd name="connsiteX8" fmla="*/ 991680 w 4724401"/>
              <a:gd name="connsiteY8" fmla="*/ 6298413 h 6858000"/>
              <a:gd name="connsiteX9" fmla="*/ 4724401 w 4724401"/>
              <a:gd name="connsiteY9" fmla="*/ 6289099 h 6858000"/>
              <a:gd name="connsiteX10" fmla="*/ 4724401 w 4724401"/>
              <a:gd name="connsiteY10" fmla="*/ 6407899 h 6858000"/>
              <a:gd name="connsiteX11" fmla="*/ 4689678 w 4724401"/>
              <a:gd name="connsiteY11" fmla="*/ 6440241 h 6858000"/>
              <a:gd name="connsiteX12" fmla="*/ 4477543 w 4724401"/>
              <a:gd name="connsiteY12" fmla="*/ 6674836 h 6858000"/>
              <a:gd name="connsiteX13" fmla="*/ 4329957 w 4724401"/>
              <a:gd name="connsiteY13" fmla="*/ 6858000 h 6858000"/>
              <a:gd name="connsiteX14" fmla="*/ 4218595 w 4724401"/>
              <a:gd name="connsiteY14" fmla="*/ 6858000 h 6858000"/>
              <a:gd name="connsiteX15" fmla="*/ 4368888 w 4724401"/>
              <a:gd name="connsiteY15" fmla="*/ 6668412 h 6858000"/>
              <a:gd name="connsiteX16" fmla="*/ 4563091 w 4724401"/>
              <a:gd name="connsiteY16" fmla="*/ 6442508 h 6858000"/>
              <a:gd name="connsiteX17" fmla="*/ 4660205 w 4724401"/>
              <a:gd name="connsiteY17" fmla="*/ 6345369 h 6858000"/>
              <a:gd name="connsiteX18" fmla="*/ 4724401 w 4724401"/>
              <a:gd name="connsiteY18" fmla="*/ 6198577 h 6858000"/>
              <a:gd name="connsiteX19" fmla="*/ 4724401 w 4724401"/>
              <a:gd name="connsiteY19" fmla="*/ 6238480 h 6858000"/>
              <a:gd name="connsiteX20" fmla="*/ 4689789 w 4724401"/>
              <a:gd name="connsiteY20" fmla="*/ 6268382 h 6858000"/>
              <a:gd name="connsiteX21" fmla="*/ 4418722 w 4724401"/>
              <a:gd name="connsiteY21" fmla="*/ 6570886 h 6858000"/>
              <a:gd name="connsiteX22" fmla="*/ 4214944 w 4724401"/>
              <a:gd name="connsiteY22" fmla="*/ 6858000 h 6858000"/>
              <a:gd name="connsiteX23" fmla="*/ 4177898 w 4724401"/>
              <a:gd name="connsiteY23" fmla="*/ 6858000 h 6858000"/>
              <a:gd name="connsiteX24" fmla="*/ 4391597 w 4724401"/>
              <a:gd name="connsiteY24" fmla="*/ 6556370 h 6858000"/>
              <a:gd name="connsiteX25" fmla="*/ 4668889 w 4724401"/>
              <a:gd name="connsiteY25" fmla="*/ 6246399 h 6858000"/>
              <a:gd name="connsiteX26" fmla="*/ 4724401 w 4724401"/>
              <a:gd name="connsiteY26" fmla="*/ 5924240 h 6858000"/>
              <a:gd name="connsiteX27" fmla="*/ 4724401 w 4724401"/>
              <a:gd name="connsiteY27" fmla="*/ 6044002 h 6858000"/>
              <a:gd name="connsiteX28" fmla="*/ 4695216 w 4724401"/>
              <a:gd name="connsiteY28" fmla="*/ 6071545 h 6858000"/>
              <a:gd name="connsiteX29" fmla="*/ 4317146 w 4724401"/>
              <a:gd name="connsiteY29" fmla="*/ 6587716 h 6858000"/>
              <a:gd name="connsiteX30" fmla="*/ 4171627 w 4724401"/>
              <a:gd name="connsiteY30" fmla="*/ 6858000 h 6858000"/>
              <a:gd name="connsiteX31" fmla="*/ 4081585 w 4724401"/>
              <a:gd name="connsiteY31" fmla="*/ 6858000 h 6858000"/>
              <a:gd name="connsiteX32" fmla="*/ 4238603 w 4724401"/>
              <a:gd name="connsiteY32" fmla="*/ 6559341 h 6858000"/>
              <a:gd name="connsiteX33" fmla="*/ 4620848 w 4724401"/>
              <a:gd name="connsiteY33" fmla="*/ 6021419 h 6858000"/>
              <a:gd name="connsiteX34" fmla="*/ 103333 w 4724401"/>
              <a:gd name="connsiteY34" fmla="*/ 5699602 h 6858000"/>
              <a:gd name="connsiteX35" fmla="*/ 233938 w 4724401"/>
              <a:gd name="connsiteY35" fmla="*/ 5809416 h 6858000"/>
              <a:gd name="connsiteX36" fmla="*/ 883580 w 4724401"/>
              <a:gd name="connsiteY36" fmla="*/ 6180710 h 6858000"/>
              <a:gd name="connsiteX37" fmla="*/ 487337 w 4724401"/>
              <a:gd name="connsiteY37" fmla="*/ 5950182 h 6858000"/>
              <a:gd name="connsiteX38" fmla="*/ 354051 w 4724401"/>
              <a:gd name="connsiteY38" fmla="*/ 5854912 h 6858000"/>
              <a:gd name="connsiteX39" fmla="*/ 195436 w 4724401"/>
              <a:gd name="connsiteY39" fmla="*/ 5755068 h 6858000"/>
              <a:gd name="connsiteX40" fmla="*/ 51253 w 4724401"/>
              <a:gd name="connsiteY40" fmla="*/ 5631825 h 6858000"/>
              <a:gd name="connsiteX41" fmla="*/ 211622 w 4724401"/>
              <a:gd name="connsiteY41" fmla="*/ 5728803 h 6858000"/>
              <a:gd name="connsiteX42" fmla="*/ 371652 w 4724401"/>
              <a:gd name="connsiteY42" fmla="*/ 5829062 h 6858000"/>
              <a:gd name="connsiteX43" fmla="*/ 505903 w 4724401"/>
              <a:gd name="connsiteY43" fmla="*/ 5925221 h 6858000"/>
              <a:gd name="connsiteX44" fmla="*/ 899240 w 4724401"/>
              <a:gd name="connsiteY44" fmla="*/ 6153068 h 6858000"/>
              <a:gd name="connsiteX45" fmla="*/ 988114 w 4724401"/>
              <a:gd name="connsiteY45" fmla="*/ 6174204 h 6858000"/>
              <a:gd name="connsiteX46" fmla="*/ 845971 w 4724401"/>
              <a:gd name="connsiteY46" fmla="*/ 6067177 h 6858000"/>
              <a:gd name="connsiteX47" fmla="*/ 448057 w 4724401"/>
              <a:gd name="connsiteY47" fmla="*/ 5841376 h 6858000"/>
              <a:gd name="connsiteX48" fmla="*/ 51253 w 4724401"/>
              <a:gd name="connsiteY48" fmla="*/ 5631825 h 6858000"/>
              <a:gd name="connsiteX49" fmla="*/ 2606687 w 4724401"/>
              <a:gd name="connsiteY49" fmla="*/ 5630718 h 6858000"/>
              <a:gd name="connsiteX50" fmla="*/ 2645658 w 4724401"/>
              <a:gd name="connsiteY50" fmla="*/ 6640259 h 6858000"/>
              <a:gd name="connsiteX51" fmla="*/ 2606687 w 4724401"/>
              <a:gd name="connsiteY51" fmla="*/ 5630718 h 6858000"/>
              <a:gd name="connsiteX52" fmla="*/ 3642057 w 4724401"/>
              <a:gd name="connsiteY52" fmla="*/ 5573487 h 6858000"/>
              <a:gd name="connsiteX53" fmla="*/ 3632981 w 4724401"/>
              <a:gd name="connsiteY53" fmla="*/ 5579437 h 6858000"/>
              <a:gd name="connsiteX54" fmla="*/ 3382436 w 4724401"/>
              <a:gd name="connsiteY54" fmla="*/ 5952726 h 6858000"/>
              <a:gd name="connsiteX55" fmla="*/ 3191929 w 4724401"/>
              <a:gd name="connsiteY55" fmla="*/ 6662669 h 6858000"/>
              <a:gd name="connsiteX56" fmla="*/ 3369898 w 4724401"/>
              <a:gd name="connsiteY56" fmla="*/ 6081771 h 6858000"/>
              <a:gd name="connsiteX57" fmla="*/ 3642057 w 4724401"/>
              <a:gd name="connsiteY57" fmla="*/ 5573487 h 6858000"/>
              <a:gd name="connsiteX58" fmla="*/ 2650666 w 4724401"/>
              <a:gd name="connsiteY58" fmla="*/ 5530686 h 6858000"/>
              <a:gd name="connsiteX59" fmla="*/ 2650249 w 4724401"/>
              <a:gd name="connsiteY59" fmla="*/ 5532101 h 6858000"/>
              <a:gd name="connsiteX60" fmla="*/ 2663808 w 4724401"/>
              <a:gd name="connsiteY60" fmla="*/ 6535215 h 6858000"/>
              <a:gd name="connsiteX61" fmla="*/ 2665418 w 4724401"/>
              <a:gd name="connsiteY61" fmla="*/ 6132756 h 6858000"/>
              <a:gd name="connsiteX62" fmla="*/ 2650666 w 4724401"/>
              <a:gd name="connsiteY62" fmla="*/ 5530686 h 6858000"/>
              <a:gd name="connsiteX63" fmla="*/ 2680277 w 4724401"/>
              <a:gd name="connsiteY63" fmla="*/ 5479204 h 6858000"/>
              <a:gd name="connsiteX64" fmla="*/ 2678972 w 4724401"/>
              <a:gd name="connsiteY64" fmla="*/ 5481582 h 6858000"/>
              <a:gd name="connsiteX65" fmla="*/ 2696666 w 4724401"/>
              <a:gd name="connsiteY65" fmla="*/ 6133836 h 6858000"/>
              <a:gd name="connsiteX66" fmla="*/ 2695769 w 4724401"/>
              <a:gd name="connsiteY66" fmla="*/ 6390955 h 6858000"/>
              <a:gd name="connsiteX67" fmla="*/ 2739893 w 4724401"/>
              <a:gd name="connsiteY67" fmla="*/ 6108357 h 6858000"/>
              <a:gd name="connsiteX68" fmla="*/ 2680277 w 4724401"/>
              <a:gd name="connsiteY68" fmla="*/ 5479204 h 6858000"/>
              <a:gd name="connsiteX69" fmla="*/ 1132195 w 4724401"/>
              <a:gd name="connsiteY69" fmla="*/ 5467980 h 6858000"/>
              <a:gd name="connsiteX70" fmla="*/ 1679056 w 4724401"/>
              <a:gd name="connsiteY70" fmla="*/ 5516907 h 6858000"/>
              <a:gd name="connsiteX71" fmla="*/ 2128648 w 4724401"/>
              <a:gd name="connsiteY71" fmla="*/ 5474249 h 6858000"/>
              <a:gd name="connsiteX72" fmla="*/ 1825619 w 4724401"/>
              <a:gd name="connsiteY72" fmla="*/ 5478447 h 6858000"/>
              <a:gd name="connsiteX73" fmla="*/ 1737798 w 4724401"/>
              <a:gd name="connsiteY73" fmla="*/ 5483353 h 6858000"/>
              <a:gd name="connsiteX74" fmla="*/ 1132195 w 4724401"/>
              <a:gd name="connsiteY74" fmla="*/ 5467980 h 6858000"/>
              <a:gd name="connsiteX75" fmla="*/ 1456157 w 4724401"/>
              <a:gd name="connsiteY75" fmla="*/ 5371404 h 6858000"/>
              <a:gd name="connsiteX76" fmla="*/ 1244432 w 4724401"/>
              <a:gd name="connsiteY76" fmla="*/ 5385601 h 6858000"/>
              <a:gd name="connsiteX77" fmla="*/ 973990 w 4724401"/>
              <a:gd name="connsiteY77" fmla="*/ 5424940 h 6858000"/>
              <a:gd name="connsiteX78" fmla="*/ 1103809 w 4724401"/>
              <a:gd name="connsiteY78" fmla="*/ 5433720 h 6858000"/>
              <a:gd name="connsiteX79" fmla="*/ 1123454 w 4724401"/>
              <a:gd name="connsiteY79" fmla="*/ 5435727 h 6858000"/>
              <a:gd name="connsiteX80" fmla="*/ 1737017 w 4724401"/>
              <a:gd name="connsiteY80" fmla="*/ 5452183 h 6858000"/>
              <a:gd name="connsiteX81" fmla="*/ 1824397 w 4724401"/>
              <a:gd name="connsiteY81" fmla="*/ 5447757 h 6858000"/>
              <a:gd name="connsiteX82" fmla="*/ 2070059 w 4724401"/>
              <a:gd name="connsiteY82" fmla="*/ 5441660 h 6858000"/>
              <a:gd name="connsiteX83" fmla="*/ 1456157 w 4724401"/>
              <a:gd name="connsiteY83" fmla="*/ 5371404 h 6858000"/>
              <a:gd name="connsiteX84" fmla="*/ 4724401 w 4724401"/>
              <a:gd name="connsiteY84" fmla="*/ 5202141 h 6858000"/>
              <a:gd name="connsiteX85" fmla="*/ 4724401 w 4724401"/>
              <a:gd name="connsiteY85" fmla="*/ 5319690 h 6858000"/>
              <a:gd name="connsiteX86" fmla="*/ 4690088 w 4724401"/>
              <a:gd name="connsiteY86" fmla="*/ 5349711 h 6858000"/>
              <a:gd name="connsiteX87" fmla="*/ 4463413 w 4724401"/>
              <a:gd name="connsiteY87" fmla="*/ 5615162 h 6858000"/>
              <a:gd name="connsiteX88" fmla="*/ 4358134 w 4724401"/>
              <a:gd name="connsiteY88" fmla="*/ 5742791 h 6858000"/>
              <a:gd name="connsiteX89" fmla="*/ 4376219 w 4724401"/>
              <a:gd name="connsiteY89" fmla="*/ 5729027 h 6858000"/>
              <a:gd name="connsiteX90" fmla="*/ 4582340 w 4724401"/>
              <a:gd name="connsiteY90" fmla="*/ 5561037 h 6858000"/>
              <a:gd name="connsiteX91" fmla="*/ 4694684 w 4724401"/>
              <a:gd name="connsiteY91" fmla="*/ 5447098 h 6858000"/>
              <a:gd name="connsiteX92" fmla="*/ 4724401 w 4724401"/>
              <a:gd name="connsiteY92" fmla="*/ 5415874 h 6858000"/>
              <a:gd name="connsiteX93" fmla="*/ 4724401 w 4724401"/>
              <a:gd name="connsiteY93" fmla="*/ 5461678 h 6858000"/>
              <a:gd name="connsiteX94" fmla="*/ 4718341 w 4724401"/>
              <a:gd name="connsiteY94" fmla="*/ 5468043 h 6858000"/>
              <a:gd name="connsiteX95" fmla="*/ 4604655 w 4724401"/>
              <a:gd name="connsiteY95" fmla="*/ 5583434 h 6858000"/>
              <a:gd name="connsiteX96" fmla="*/ 4565074 w 4724401"/>
              <a:gd name="connsiteY96" fmla="*/ 5618550 h 6858000"/>
              <a:gd name="connsiteX97" fmla="*/ 4682209 w 4724401"/>
              <a:gd name="connsiteY97" fmla="*/ 5532923 h 6858000"/>
              <a:gd name="connsiteX98" fmla="*/ 4724401 w 4724401"/>
              <a:gd name="connsiteY98" fmla="*/ 5499248 h 6858000"/>
              <a:gd name="connsiteX99" fmla="*/ 4724401 w 4724401"/>
              <a:gd name="connsiteY99" fmla="*/ 5608295 h 6858000"/>
              <a:gd name="connsiteX100" fmla="*/ 4713577 w 4724401"/>
              <a:gd name="connsiteY100" fmla="*/ 5616803 h 6858000"/>
              <a:gd name="connsiteX101" fmla="*/ 3989559 w 4724401"/>
              <a:gd name="connsiteY101" fmla="*/ 6145945 h 6858000"/>
              <a:gd name="connsiteX102" fmla="*/ 3939824 w 4724401"/>
              <a:gd name="connsiteY102" fmla="*/ 6066900 h 6858000"/>
              <a:gd name="connsiteX103" fmla="*/ 4584537 w 4724401"/>
              <a:gd name="connsiteY103" fmla="*/ 5324826 h 6858000"/>
              <a:gd name="connsiteX104" fmla="*/ 4682005 w 4724401"/>
              <a:gd name="connsiteY104" fmla="*/ 5231398 h 6858000"/>
              <a:gd name="connsiteX105" fmla="*/ 1903353 w 4724401"/>
              <a:gd name="connsiteY105" fmla="*/ 5044827 h 6858000"/>
              <a:gd name="connsiteX106" fmla="*/ 1936931 w 4724401"/>
              <a:gd name="connsiteY106" fmla="*/ 5093954 h 6858000"/>
              <a:gd name="connsiteX107" fmla="*/ 2195868 w 4724401"/>
              <a:gd name="connsiteY107" fmla="*/ 5396574 h 6858000"/>
              <a:gd name="connsiteX108" fmla="*/ 2088852 w 4724401"/>
              <a:gd name="connsiteY108" fmla="*/ 5166123 h 6858000"/>
              <a:gd name="connsiteX109" fmla="*/ 1958241 w 4724401"/>
              <a:gd name="connsiteY109" fmla="*/ 5067955 h 6858000"/>
              <a:gd name="connsiteX110" fmla="*/ 1903353 w 4724401"/>
              <a:gd name="connsiteY110" fmla="*/ 5044827 h 6858000"/>
              <a:gd name="connsiteX111" fmla="*/ 1979378 w 4724401"/>
              <a:gd name="connsiteY111" fmla="*/ 4769504 h 6858000"/>
              <a:gd name="connsiteX112" fmla="*/ 2882120 w 4724401"/>
              <a:gd name="connsiteY112" fmla="*/ 5064547 h 6858000"/>
              <a:gd name="connsiteX113" fmla="*/ 2793103 w 4724401"/>
              <a:gd name="connsiteY113" fmla="*/ 5039699 h 6858000"/>
              <a:gd name="connsiteX114" fmla="*/ 2770041 w 4724401"/>
              <a:gd name="connsiteY114" fmla="*/ 5033634 h 6858000"/>
              <a:gd name="connsiteX115" fmla="*/ 1979378 w 4724401"/>
              <a:gd name="connsiteY115" fmla="*/ 4769504 h 6858000"/>
              <a:gd name="connsiteX116" fmla="*/ 1927410 w 4724401"/>
              <a:gd name="connsiteY116" fmla="*/ 4716164 h 6858000"/>
              <a:gd name="connsiteX117" fmla="*/ 1959587 w 4724401"/>
              <a:gd name="connsiteY117" fmla="*/ 4728849 h 6858000"/>
              <a:gd name="connsiteX118" fmla="*/ 2777707 w 4724401"/>
              <a:gd name="connsiteY118" fmla="*/ 5003991 h 6858000"/>
              <a:gd name="connsiteX119" fmla="*/ 2800768 w 4724401"/>
              <a:gd name="connsiteY119" fmla="*/ 5010056 h 6858000"/>
              <a:gd name="connsiteX120" fmla="*/ 2879408 w 4724401"/>
              <a:gd name="connsiteY120" fmla="*/ 5031590 h 6858000"/>
              <a:gd name="connsiteX121" fmla="*/ 2862295 w 4724401"/>
              <a:gd name="connsiteY121" fmla="*/ 5022958 h 6858000"/>
              <a:gd name="connsiteX122" fmla="*/ 2813343 w 4724401"/>
              <a:gd name="connsiteY122" fmla="*/ 4998369 h 6858000"/>
              <a:gd name="connsiteX123" fmla="*/ 2646245 w 4724401"/>
              <a:gd name="connsiteY123" fmla="*/ 4930999 h 6858000"/>
              <a:gd name="connsiteX124" fmla="*/ 1999243 w 4724401"/>
              <a:gd name="connsiteY124" fmla="*/ 4730524 h 6858000"/>
              <a:gd name="connsiteX125" fmla="*/ 1979527 w 4724401"/>
              <a:gd name="connsiteY125" fmla="*/ 4726651 h 6858000"/>
              <a:gd name="connsiteX126" fmla="*/ 1997014 w 4724401"/>
              <a:gd name="connsiteY126" fmla="*/ 4698007 h 6858000"/>
              <a:gd name="connsiteX127" fmla="*/ 2005458 w 4724401"/>
              <a:gd name="connsiteY127" fmla="*/ 4699540 h 6858000"/>
              <a:gd name="connsiteX128" fmla="*/ 2657186 w 4724401"/>
              <a:gd name="connsiteY128" fmla="*/ 4901687 h 6858000"/>
              <a:gd name="connsiteX129" fmla="*/ 2826662 w 4724401"/>
              <a:gd name="connsiteY129" fmla="*/ 4970362 h 6858000"/>
              <a:gd name="connsiteX130" fmla="*/ 2876100 w 4724401"/>
              <a:gd name="connsiteY130" fmla="*/ 4995397 h 6858000"/>
              <a:gd name="connsiteX131" fmla="*/ 3042600 w 4724401"/>
              <a:gd name="connsiteY131" fmla="*/ 5059532 h 6858000"/>
              <a:gd name="connsiteX132" fmla="*/ 1997014 w 4724401"/>
              <a:gd name="connsiteY132" fmla="*/ 4698007 h 6858000"/>
              <a:gd name="connsiteX133" fmla="*/ 2305292 w 4724401"/>
              <a:gd name="connsiteY133" fmla="*/ 4219492 h 6858000"/>
              <a:gd name="connsiteX134" fmla="*/ 3360922 w 4724401"/>
              <a:gd name="connsiteY134" fmla="*/ 4529373 h 6858000"/>
              <a:gd name="connsiteX135" fmla="*/ 3492420 w 4724401"/>
              <a:gd name="connsiteY135" fmla="*/ 4510145 h 6858000"/>
              <a:gd name="connsiteX136" fmla="*/ 3364086 w 4724401"/>
              <a:gd name="connsiteY136" fmla="*/ 4480340 h 6858000"/>
              <a:gd name="connsiteX137" fmla="*/ 3225818 w 4724401"/>
              <a:gd name="connsiteY137" fmla="*/ 4411822 h 6858000"/>
              <a:gd name="connsiteX138" fmla="*/ 3129696 w 4724401"/>
              <a:gd name="connsiteY138" fmla="*/ 4360704 h 6858000"/>
              <a:gd name="connsiteX139" fmla="*/ 2814545 w 4724401"/>
              <a:gd name="connsiteY139" fmla="*/ 4282955 h 6858000"/>
              <a:gd name="connsiteX140" fmla="*/ 2305292 w 4724401"/>
              <a:gd name="connsiteY140" fmla="*/ 4219492 h 6858000"/>
              <a:gd name="connsiteX141" fmla="*/ 2626982 w 4724401"/>
              <a:gd name="connsiteY141" fmla="*/ 4206450 h 6858000"/>
              <a:gd name="connsiteX142" fmla="*/ 2490617 w 4724401"/>
              <a:gd name="connsiteY142" fmla="*/ 4206951 h 6858000"/>
              <a:gd name="connsiteX143" fmla="*/ 2819869 w 4724401"/>
              <a:gd name="connsiteY143" fmla="*/ 4252936 h 6858000"/>
              <a:gd name="connsiteX144" fmla="*/ 3143018 w 4724401"/>
              <a:gd name="connsiteY144" fmla="*/ 4332698 h 6858000"/>
              <a:gd name="connsiteX145" fmla="*/ 3241520 w 4724401"/>
              <a:gd name="connsiteY145" fmla="*/ 4385112 h 6858000"/>
              <a:gd name="connsiteX146" fmla="*/ 3374575 w 4724401"/>
              <a:gd name="connsiteY146" fmla="*/ 4451517 h 6858000"/>
              <a:gd name="connsiteX147" fmla="*/ 3505221 w 4724401"/>
              <a:gd name="connsiteY147" fmla="*/ 4480757 h 6858000"/>
              <a:gd name="connsiteX148" fmla="*/ 2626982 w 4724401"/>
              <a:gd name="connsiteY148" fmla="*/ 4206450 h 6858000"/>
              <a:gd name="connsiteX149" fmla="*/ 1310106 w 4724401"/>
              <a:gd name="connsiteY149" fmla="*/ 3943217 h 6858000"/>
              <a:gd name="connsiteX150" fmla="*/ 854994 w 4724401"/>
              <a:gd name="connsiteY150" fmla="*/ 4399136 h 6858000"/>
              <a:gd name="connsiteX151" fmla="*/ 742462 w 4724401"/>
              <a:gd name="connsiteY151" fmla="*/ 4594648 h 6858000"/>
              <a:gd name="connsiteX152" fmla="*/ 820602 w 4724401"/>
              <a:gd name="connsiteY152" fmla="*/ 4485915 h 6858000"/>
              <a:gd name="connsiteX153" fmla="*/ 878295 w 4724401"/>
              <a:gd name="connsiteY153" fmla="*/ 4403594 h 6858000"/>
              <a:gd name="connsiteX154" fmla="*/ 1240607 w 4724401"/>
              <a:gd name="connsiteY154" fmla="*/ 4010401 h 6858000"/>
              <a:gd name="connsiteX155" fmla="*/ 1423113 w 4724401"/>
              <a:gd name="connsiteY155" fmla="*/ 3874565 h 6858000"/>
              <a:gd name="connsiteX156" fmla="*/ 1260565 w 4724401"/>
              <a:gd name="connsiteY156" fmla="*/ 4031982 h 6858000"/>
              <a:gd name="connsiteX157" fmla="*/ 901900 w 4724401"/>
              <a:gd name="connsiteY157" fmla="*/ 4421236 h 6858000"/>
              <a:gd name="connsiteX158" fmla="*/ 845044 w 4724401"/>
              <a:gd name="connsiteY158" fmla="*/ 4502436 h 6858000"/>
              <a:gd name="connsiteX159" fmla="*/ 685926 w 4724401"/>
              <a:gd name="connsiteY159" fmla="*/ 4703069 h 6858000"/>
              <a:gd name="connsiteX160" fmla="*/ 684248 w 4724401"/>
              <a:gd name="connsiteY160" fmla="*/ 4706721 h 6858000"/>
              <a:gd name="connsiteX161" fmla="*/ 1423113 w 4724401"/>
              <a:gd name="connsiteY161" fmla="*/ 3874565 h 6858000"/>
              <a:gd name="connsiteX162" fmla="*/ 3316479 w 4724401"/>
              <a:gd name="connsiteY162" fmla="*/ 3872136 h 6858000"/>
              <a:gd name="connsiteX163" fmla="*/ 3546806 w 4724401"/>
              <a:gd name="connsiteY163" fmla="*/ 4356139 h 6858000"/>
              <a:gd name="connsiteX164" fmla="*/ 3364433 w 4724401"/>
              <a:gd name="connsiteY164" fmla="*/ 3953121 h 6858000"/>
              <a:gd name="connsiteX165" fmla="*/ 3291335 w 4724401"/>
              <a:gd name="connsiteY165" fmla="*/ 3767420 h 6858000"/>
              <a:gd name="connsiteX166" fmla="*/ 3390805 w 4724401"/>
              <a:gd name="connsiteY166" fmla="*/ 3937163 h 6858000"/>
              <a:gd name="connsiteX167" fmla="*/ 3579062 w 4724401"/>
              <a:gd name="connsiteY167" fmla="*/ 4359040 h 6858000"/>
              <a:gd name="connsiteX168" fmla="*/ 3467355 w 4724401"/>
              <a:gd name="connsiteY168" fmla="*/ 3988130 h 6858000"/>
              <a:gd name="connsiteX169" fmla="*/ 3310753 w 4724401"/>
              <a:gd name="connsiteY169" fmla="*/ 3787140 h 6858000"/>
              <a:gd name="connsiteX170" fmla="*/ 3291335 w 4724401"/>
              <a:gd name="connsiteY170" fmla="*/ 3767420 h 6858000"/>
              <a:gd name="connsiteX171" fmla="*/ 1635889 w 4724401"/>
              <a:gd name="connsiteY171" fmla="*/ 3709494 h 6858000"/>
              <a:gd name="connsiteX172" fmla="*/ 1634800 w 4724401"/>
              <a:gd name="connsiteY172" fmla="*/ 3731111 h 6858000"/>
              <a:gd name="connsiteX173" fmla="*/ 1635889 w 4724401"/>
              <a:gd name="connsiteY173" fmla="*/ 3709494 h 6858000"/>
              <a:gd name="connsiteX174" fmla="*/ 1510397 w 4724401"/>
              <a:gd name="connsiteY174" fmla="*/ 3684705 h 6858000"/>
              <a:gd name="connsiteX175" fmla="*/ 1146550 w 4724401"/>
              <a:gd name="connsiteY175" fmla="*/ 3802012 h 6858000"/>
              <a:gd name="connsiteX176" fmla="*/ 698834 w 4724401"/>
              <a:gd name="connsiteY176" fmla="*/ 3952272 h 6858000"/>
              <a:gd name="connsiteX177" fmla="*/ 34256 w 4724401"/>
              <a:gd name="connsiteY177" fmla="*/ 4347603 h 6858000"/>
              <a:gd name="connsiteX178" fmla="*/ 527241 w 4724401"/>
              <a:gd name="connsiteY178" fmla="*/ 4065078 h 6858000"/>
              <a:gd name="connsiteX179" fmla="*/ 1510397 w 4724401"/>
              <a:gd name="connsiteY179" fmla="*/ 3684705 h 6858000"/>
              <a:gd name="connsiteX180" fmla="*/ 1313114 w 4724401"/>
              <a:gd name="connsiteY180" fmla="*/ 3655216 h 6858000"/>
              <a:gd name="connsiteX181" fmla="*/ 1109304 w 4724401"/>
              <a:gd name="connsiteY181" fmla="*/ 3669030 h 6858000"/>
              <a:gd name="connsiteX182" fmla="*/ 8129 w 4724401"/>
              <a:gd name="connsiteY182" fmla="*/ 4330519 h 6858000"/>
              <a:gd name="connsiteX183" fmla="*/ 687572 w 4724401"/>
              <a:gd name="connsiteY183" fmla="*/ 3925629 h 6858000"/>
              <a:gd name="connsiteX184" fmla="*/ 1138365 w 4724401"/>
              <a:gd name="connsiteY184" fmla="*/ 3774515 h 6858000"/>
              <a:gd name="connsiteX185" fmla="*/ 1505579 w 4724401"/>
              <a:gd name="connsiteY185" fmla="*/ 3655526 h 6858000"/>
              <a:gd name="connsiteX186" fmla="*/ 1313114 w 4724401"/>
              <a:gd name="connsiteY186" fmla="*/ 3655216 h 6858000"/>
              <a:gd name="connsiteX187" fmla="*/ 3655073 w 4724401"/>
              <a:gd name="connsiteY187" fmla="*/ 3650884 h 6858000"/>
              <a:gd name="connsiteX188" fmla="*/ 3989938 w 4724401"/>
              <a:gd name="connsiteY188" fmla="*/ 3991685 h 6858000"/>
              <a:gd name="connsiteX189" fmla="*/ 4393907 w 4724401"/>
              <a:gd name="connsiteY189" fmla="*/ 4261258 h 6858000"/>
              <a:gd name="connsiteX190" fmla="*/ 4648051 w 4724401"/>
              <a:gd name="connsiteY190" fmla="*/ 4374051 h 6858000"/>
              <a:gd name="connsiteX191" fmla="*/ 4383389 w 4724401"/>
              <a:gd name="connsiteY191" fmla="*/ 4184369 h 6858000"/>
              <a:gd name="connsiteX192" fmla="*/ 4165508 w 4724401"/>
              <a:gd name="connsiteY192" fmla="*/ 4035196 h 6858000"/>
              <a:gd name="connsiteX193" fmla="*/ 4068162 w 4724401"/>
              <a:gd name="connsiteY193" fmla="*/ 3953394 h 6858000"/>
              <a:gd name="connsiteX194" fmla="*/ 3981416 w 4724401"/>
              <a:gd name="connsiteY194" fmla="*/ 3880482 h 6858000"/>
              <a:gd name="connsiteX195" fmla="*/ 3800147 w 4724401"/>
              <a:gd name="connsiteY195" fmla="*/ 3749872 h 6858000"/>
              <a:gd name="connsiteX196" fmla="*/ 3670252 w 4724401"/>
              <a:gd name="connsiteY196" fmla="*/ 3622798 h 6858000"/>
              <a:gd name="connsiteX197" fmla="*/ 3817258 w 4724401"/>
              <a:gd name="connsiteY197" fmla="*/ 3723577 h 6858000"/>
              <a:gd name="connsiteX198" fmla="*/ 4000461 w 4724401"/>
              <a:gd name="connsiteY198" fmla="*/ 3855966 h 6858000"/>
              <a:gd name="connsiteX199" fmla="*/ 4088180 w 4724401"/>
              <a:gd name="connsiteY199" fmla="*/ 3929774 h 6858000"/>
              <a:gd name="connsiteX200" fmla="*/ 4184555 w 4724401"/>
              <a:gd name="connsiteY200" fmla="*/ 4010683 h 6858000"/>
              <a:gd name="connsiteX201" fmla="*/ 4399563 w 4724401"/>
              <a:gd name="connsiteY201" fmla="*/ 4158106 h 6858000"/>
              <a:gd name="connsiteX202" fmla="*/ 4684469 w 4724401"/>
              <a:gd name="connsiteY202" fmla="*/ 4364680 h 6858000"/>
              <a:gd name="connsiteX203" fmla="*/ 4690271 w 4724401"/>
              <a:gd name="connsiteY203" fmla="*/ 4370034 h 6858000"/>
              <a:gd name="connsiteX204" fmla="*/ 4136093 w 4724401"/>
              <a:gd name="connsiteY204" fmla="*/ 3858466 h 6858000"/>
              <a:gd name="connsiteX205" fmla="*/ 3670252 w 4724401"/>
              <a:gd name="connsiteY205" fmla="*/ 3622798 h 6858000"/>
              <a:gd name="connsiteX206" fmla="*/ 3174829 w 4724401"/>
              <a:gd name="connsiteY206" fmla="*/ 3620110 h 6858000"/>
              <a:gd name="connsiteX207" fmla="*/ 3189263 w 4724401"/>
              <a:gd name="connsiteY207" fmla="*/ 3625726 h 6858000"/>
              <a:gd name="connsiteX208" fmla="*/ 3560912 w 4724401"/>
              <a:gd name="connsiteY208" fmla="*/ 4079863 h 6858000"/>
              <a:gd name="connsiteX209" fmla="*/ 3626636 w 4724401"/>
              <a:gd name="connsiteY209" fmla="*/ 4512230 h 6858000"/>
              <a:gd name="connsiteX210" fmla="*/ 3653088 w 4724401"/>
              <a:gd name="connsiteY210" fmla="*/ 4521417 h 6858000"/>
              <a:gd name="connsiteX211" fmla="*/ 3988128 w 4724401"/>
              <a:gd name="connsiteY211" fmla="*/ 4817267 h 6858000"/>
              <a:gd name="connsiteX212" fmla="*/ 4618309 w 4724401"/>
              <a:gd name="connsiteY212" fmla="*/ 4699202 h 6858000"/>
              <a:gd name="connsiteX213" fmla="*/ 4724401 w 4724401"/>
              <a:gd name="connsiteY213" fmla="*/ 4687606 h 6858000"/>
              <a:gd name="connsiteX214" fmla="*/ 4724401 w 4724401"/>
              <a:gd name="connsiteY214" fmla="*/ 4773345 h 6858000"/>
              <a:gd name="connsiteX215" fmla="*/ 4671155 w 4724401"/>
              <a:gd name="connsiteY215" fmla="*/ 4778608 h 6858000"/>
              <a:gd name="connsiteX216" fmla="*/ 4086300 w 4724401"/>
              <a:gd name="connsiteY216" fmla="*/ 4884599 h 6858000"/>
              <a:gd name="connsiteX217" fmla="*/ 4085485 w 4724401"/>
              <a:gd name="connsiteY217" fmla="*/ 4899070 h 6858000"/>
              <a:gd name="connsiteX218" fmla="*/ 3871915 w 4724401"/>
              <a:gd name="connsiteY218" fmla="*/ 5253645 h 6858000"/>
              <a:gd name="connsiteX219" fmla="*/ 3799374 w 4724401"/>
              <a:gd name="connsiteY219" fmla="*/ 5466127 h 6858000"/>
              <a:gd name="connsiteX220" fmla="*/ 3498850 w 4724401"/>
              <a:gd name="connsiteY220" fmla="*/ 6661888 h 6858000"/>
              <a:gd name="connsiteX221" fmla="*/ 3399216 w 4724401"/>
              <a:gd name="connsiteY221" fmla="*/ 6858000 h 6858000"/>
              <a:gd name="connsiteX222" fmla="*/ 3303688 w 4724401"/>
              <a:gd name="connsiteY222" fmla="*/ 6858000 h 6858000"/>
              <a:gd name="connsiteX223" fmla="*/ 3391774 w 4724401"/>
              <a:gd name="connsiteY223" fmla="*/ 6697181 h 6858000"/>
              <a:gd name="connsiteX224" fmla="*/ 3735540 w 4724401"/>
              <a:gd name="connsiteY224" fmla="*/ 5546923 h 6858000"/>
              <a:gd name="connsiteX225" fmla="*/ 3729438 w 4724401"/>
              <a:gd name="connsiteY225" fmla="*/ 5569058 h 6858000"/>
              <a:gd name="connsiteX226" fmla="*/ 3707782 w 4724401"/>
              <a:gd name="connsiteY226" fmla="*/ 5644908 h 6858000"/>
              <a:gd name="connsiteX227" fmla="*/ 3583827 w 4724401"/>
              <a:gd name="connsiteY227" fmla="*/ 6039215 h 6858000"/>
              <a:gd name="connsiteX228" fmla="*/ 3547861 w 4724401"/>
              <a:gd name="connsiteY228" fmla="*/ 6129609 h 6858000"/>
              <a:gd name="connsiteX229" fmla="*/ 3490905 w 4724401"/>
              <a:gd name="connsiteY229" fmla="*/ 6277660 h 6858000"/>
              <a:gd name="connsiteX230" fmla="*/ 3455859 w 4724401"/>
              <a:gd name="connsiteY230" fmla="*/ 6391301 h 6858000"/>
              <a:gd name="connsiteX231" fmla="*/ 3429112 w 4724401"/>
              <a:gd name="connsiteY231" fmla="*/ 6479469 h 6858000"/>
              <a:gd name="connsiteX232" fmla="*/ 3304862 w 4724401"/>
              <a:gd name="connsiteY232" fmla="*/ 6796476 h 6858000"/>
              <a:gd name="connsiteX233" fmla="*/ 3276071 w 4724401"/>
              <a:gd name="connsiteY233" fmla="*/ 6858000 h 6858000"/>
              <a:gd name="connsiteX234" fmla="*/ 3240805 w 4724401"/>
              <a:gd name="connsiteY234" fmla="*/ 6858000 h 6858000"/>
              <a:gd name="connsiteX235" fmla="*/ 3275917 w 4724401"/>
              <a:gd name="connsiteY235" fmla="*/ 6783192 h 6858000"/>
              <a:gd name="connsiteX236" fmla="*/ 3399358 w 4724401"/>
              <a:gd name="connsiteY236" fmla="*/ 6469011 h 6858000"/>
              <a:gd name="connsiteX237" fmla="*/ 3425650 w 4724401"/>
              <a:gd name="connsiteY237" fmla="*/ 6381333 h 6858000"/>
              <a:gd name="connsiteX238" fmla="*/ 3460661 w 4724401"/>
              <a:gd name="connsiteY238" fmla="*/ 6266763 h 6858000"/>
              <a:gd name="connsiteX239" fmla="*/ 3518021 w 4724401"/>
              <a:gd name="connsiteY239" fmla="*/ 6117298 h 6858000"/>
              <a:gd name="connsiteX240" fmla="*/ 3554035 w 4724401"/>
              <a:gd name="connsiteY240" fmla="*/ 6027832 h 6858000"/>
              <a:gd name="connsiteX241" fmla="*/ 3677174 w 4724401"/>
              <a:gd name="connsiteY241" fmla="*/ 5636351 h 6858000"/>
              <a:gd name="connsiteX242" fmla="*/ 3698819 w 4724401"/>
              <a:gd name="connsiteY242" fmla="*/ 5560503 h 6858000"/>
              <a:gd name="connsiteX243" fmla="*/ 3702094 w 4724401"/>
              <a:gd name="connsiteY243" fmla="*/ 5549194 h 6858000"/>
              <a:gd name="connsiteX244" fmla="*/ 3398355 w 4724401"/>
              <a:gd name="connsiteY244" fmla="*/ 6094603 h 6858000"/>
              <a:gd name="connsiteX245" fmla="*/ 3193941 w 4724401"/>
              <a:gd name="connsiteY245" fmla="*/ 6798775 h 6858000"/>
              <a:gd name="connsiteX246" fmla="*/ 3184140 w 4724401"/>
              <a:gd name="connsiteY246" fmla="*/ 6858000 h 6858000"/>
              <a:gd name="connsiteX247" fmla="*/ 3099978 w 4724401"/>
              <a:gd name="connsiteY247" fmla="*/ 6858000 h 6858000"/>
              <a:gd name="connsiteX248" fmla="*/ 3101556 w 4724401"/>
              <a:gd name="connsiteY248" fmla="*/ 6843337 h 6858000"/>
              <a:gd name="connsiteX249" fmla="*/ 3370162 w 4724401"/>
              <a:gd name="connsiteY249" fmla="*/ 5785550 h 6858000"/>
              <a:gd name="connsiteX250" fmla="*/ 3746477 w 4724401"/>
              <a:gd name="connsiteY250" fmla="*/ 5377889 h 6858000"/>
              <a:gd name="connsiteX251" fmla="*/ 3863399 w 4724401"/>
              <a:gd name="connsiteY251" fmla="*/ 5087257 h 6858000"/>
              <a:gd name="connsiteX252" fmla="*/ 3968712 w 4724401"/>
              <a:gd name="connsiteY252" fmla="*/ 4913989 h 6858000"/>
              <a:gd name="connsiteX253" fmla="*/ 2792390 w 4724401"/>
              <a:gd name="connsiteY253" fmla="*/ 5382974 h 6858000"/>
              <a:gd name="connsiteX254" fmla="*/ 2714982 w 4724401"/>
              <a:gd name="connsiteY254" fmla="*/ 5427051 h 6858000"/>
              <a:gd name="connsiteX255" fmla="*/ 2813361 w 4724401"/>
              <a:gd name="connsiteY255" fmla="*/ 6023912 h 6858000"/>
              <a:gd name="connsiteX256" fmla="*/ 2688430 w 4724401"/>
              <a:gd name="connsiteY256" fmla="*/ 6801564 h 6858000"/>
              <a:gd name="connsiteX257" fmla="*/ 2629626 w 4724401"/>
              <a:gd name="connsiteY257" fmla="*/ 6763394 h 6858000"/>
              <a:gd name="connsiteX258" fmla="*/ 2565328 w 4724401"/>
              <a:gd name="connsiteY258" fmla="*/ 5516399 h 6858000"/>
              <a:gd name="connsiteX259" fmla="*/ 1922999 w 4724401"/>
              <a:gd name="connsiteY259" fmla="*/ 5980343 h 6858000"/>
              <a:gd name="connsiteX260" fmla="*/ 1950261 w 4724401"/>
              <a:gd name="connsiteY260" fmla="*/ 6405858 h 6858000"/>
              <a:gd name="connsiteX261" fmla="*/ 2365554 w 4724401"/>
              <a:gd name="connsiteY261" fmla="*/ 6759107 h 6858000"/>
              <a:gd name="connsiteX262" fmla="*/ 2424142 w 4724401"/>
              <a:gd name="connsiteY262" fmla="*/ 6858000 h 6858000"/>
              <a:gd name="connsiteX263" fmla="*/ 2395994 w 4724401"/>
              <a:gd name="connsiteY263" fmla="*/ 6858000 h 6858000"/>
              <a:gd name="connsiteX264" fmla="*/ 2392863 w 4724401"/>
              <a:gd name="connsiteY264" fmla="*/ 6852964 h 6858000"/>
              <a:gd name="connsiteX265" fmla="*/ 2017589 w 4724401"/>
              <a:gd name="connsiteY265" fmla="*/ 6493982 h 6858000"/>
              <a:gd name="connsiteX266" fmla="*/ 2147336 w 4724401"/>
              <a:gd name="connsiteY266" fmla="*/ 6594052 h 6858000"/>
              <a:gd name="connsiteX267" fmla="*/ 2207047 w 4724401"/>
              <a:gd name="connsiteY267" fmla="*/ 6654540 h 6858000"/>
              <a:gd name="connsiteX268" fmla="*/ 2299106 w 4724401"/>
              <a:gd name="connsiteY268" fmla="*/ 6778931 h 6858000"/>
              <a:gd name="connsiteX269" fmla="*/ 2314430 w 4724401"/>
              <a:gd name="connsiteY269" fmla="*/ 6801144 h 6858000"/>
              <a:gd name="connsiteX270" fmla="*/ 2352406 w 4724401"/>
              <a:gd name="connsiteY270" fmla="*/ 6858000 h 6858000"/>
              <a:gd name="connsiteX271" fmla="*/ 2314492 w 4724401"/>
              <a:gd name="connsiteY271" fmla="*/ 6858000 h 6858000"/>
              <a:gd name="connsiteX272" fmla="*/ 2288095 w 4724401"/>
              <a:gd name="connsiteY272" fmla="*/ 6818030 h 6858000"/>
              <a:gd name="connsiteX273" fmla="*/ 2272768 w 4724401"/>
              <a:gd name="connsiteY273" fmla="*/ 6795822 h 6858000"/>
              <a:gd name="connsiteX274" fmla="*/ 2182715 w 4724401"/>
              <a:gd name="connsiteY274" fmla="*/ 6675071 h 6858000"/>
              <a:gd name="connsiteX275" fmla="*/ 2032061 w 4724401"/>
              <a:gd name="connsiteY275" fmla="*/ 6541380 h 6858000"/>
              <a:gd name="connsiteX276" fmla="*/ 2257220 w 4724401"/>
              <a:gd name="connsiteY276" fmla="*/ 6826257 h 6858000"/>
              <a:gd name="connsiteX277" fmla="*/ 2281324 w 4724401"/>
              <a:gd name="connsiteY277" fmla="*/ 6858000 h 6858000"/>
              <a:gd name="connsiteX278" fmla="*/ 2242860 w 4724401"/>
              <a:gd name="connsiteY278" fmla="*/ 6858000 h 6858000"/>
              <a:gd name="connsiteX279" fmla="*/ 2232818 w 4724401"/>
              <a:gd name="connsiteY279" fmla="*/ 6844926 h 6858000"/>
              <a:gd name="connsiteX280" fmla="*/ 1990172 w 4724401"/>
              <a:gd name="connsiteY280" fmla="*/ 6542121 h 6858000"/>
              <a:gd name="connsiteX281" fmla="*/ 2124090 w 4724401"/>
              <a:gd name="connsiteY281" fmla="*/ 6761017 h 6858000"/>
              <a:gd name="connsiteX282" fmla="*/ 2200380 w 4724401"/>
              <a:gd name="connsiteY282" fmla="*/ 6858000 h 6858000"/>
              <a:gd name="connsiteX283" fmla="*/ 2147507 w 4724401"/>
              <a:gd name="connsiteY283" fmla="*/ 6858000 h 6858000"/>
              <a:gd name="connsiteX284" fmla="*/ 2070668 w 4724401"/>
              <a:gd name="connsiteY284" fmla="*/ 6761520 h 6858000"/>
              <a:gd name="connsiteX285" fmla="*/ 1975142 w 4724401"/>
              <a:gd name="connsiteY285" fmla="*/ 6585570 h 6858000"/>
              <a:gd name="connsiteX286" fmla="*/ 2050035 w 4724401"/>
              <a:gd name="connsiteY286" fmla="*/ 6813345 h 6858000"/>
              <a:gd name="connsiteX287" fmla="*/ 2063025 w 4724401"/>
              <a:gd name="connsiteY287" fmla="*/ 6858000 h 6858000"/>
              <a:gd name="connsiteX288" fmla="*/ 2021675 w 4724401"/>
              <a:gd name="connsiteY288" fmla="*/ 6858000 h 6858000"/>
              <a:gd name="connsiteX289" fmla="*/ 2019308 w 4724401"/>
              <a:gd name="connsiteY289" fmla="*/ 6847118 h 6858000"/>
              <a:gd name="connsiteX290" fmla="*/ 1938835 w 4724401"/>
              <a:gd name="connsiteY290" fmla="*/ 6551160 h 6858000"/>
              <a:gd name="connsiteX291" fmla="*/ 1953230 w 4724401"/>
              <a:gd name="connsiteY291" fmla="*/ 6759699 h 6858000"/>
              <a:gd name="connsiteX292" fmla="*/ 1956763 w 4724401"/>
              <a:gd name="connsiteY292" fmla="*/ 6778191 h 6858000"/>
              <a:gd name="connsiteX293" fmla="*/ 1967925 w 4724401"/>
              <a:gd name="connsiteY293" fmla="*/ 6858000 h 6858000"/>
              <a:gd name="connsiteX294" fmla="*/ 1936622 w 4724401"/>
              <a:gd name="connsiteY294" fmla="*/ 6858000 h 6858000"/>
              <a:gd name="connsiteX295" fmla="*/ 1926261 w 4724401"/>
              <a:gd name="connsiteY295" fmla="*/ 6784064 h 6858000"/>
              <a:gd name="connsiteX296" fmla="*/ 1922724 w 4724401"/>
              <a:gd name="connsiteY296" fmla="*/ 6765577 h 6858000"/>
              <a:gd name="connsiteX297" fmla="*/ 1904650 w 4724401"/>
              <a:gd name="connsiteY297" fmla="*/ 6639616 h 6858000"/>
              <a:gd name="connsiteX298" fmla="*/ 1885273 w 4724401"/>
              <a:gd name="connsiteY298" fmla="*/ 6858000 h 6858000"/>
              <a:gd name="connsiteX299" fmla="*/ 1854363 w 4724401"/>
              <a:gd name="connsiteY299" fmla="*/ 6858000 h 6858000"/>
              <a:gd name="connsiteX300" fmla="*/ 1880391 w 4724401"/>
              <a:gd name="connsiteY300" fmla="*/ 6603796 h 6858000"/>
              <a:gd name="connsiteX301" fmla="*/ 1818273 w 4724401"/>
              <a:gd name="connsiteY301" fmla="*/ 6715729 h 6858000"/>
              <a:gd name="connsiteX302" fmla="*/ 1794691 w 4724401"/>
              <a:gd name="connsiteY302" fmla="*/ 6843239 h 6858000"/>
              <a:gd name="connsiteX303" fmla="*/ 1794914 w 4724401"/>
              <a:gd name="connsiteY303" fmla="*/ 6858000 h 6858000"/>
              <a:gd name="connsiteX304" fmla="*/ 1746128 w 4724401"/>
              <a:gd name="connsiteY304" fmla="*/ 6858000 h 6858000"/>
              <a:gd name="connsiteX305" fmla="*/ 1753934 w 4724401"/>
              <a:gd name="connsiteY305" fmla="*/ 6724796 h 6858000"/>
              <a:gd name="connsiteX306" fmla="*/ 1792053 w 4724401"/>
              <a:gd name="connsiteY306" fmla="*/ 6572396 h 6858000"/>
              <a:gd name="connsiteX307" fmla="*/ 1862248 w 4724401"/>
              <a:gd name="connsiteY307" fmla="*/ 6266397 h 6858000"/>
              <a:gd name="connsiteX308" fmla="*/ 1862250 w 4724401"/>
              <a:gd name="connsiteY308" fmla="*/ 6033531 h 6858000"/>
              <a:gd name="connsiteX309" fmla="*/ 1211999 w 4724401"/>
              <a:gd name="connsiteY309" fmla="*/ 6683610 h 6858000"/>
              <a:gd name="connsiteX310" fmla="*/ 1213266 w 4724401"/>
              <a:gd name="connsiteY310" fmla="*/ 6691947 h 6858000"/>
              <a:gd name="connsiteX311" fmla="*/ 1203370 w 4724401"/>
              <a:gd name="connsiteY311" fmla="*/ 6850676 h 6858000"/>
              <a:gd name="connsiteX312" fmla="*/ 1203671 w 4724401"/>
              <a:gd name="connsiteY312" fmla="*/ 6858000 h 6858000"/>
              <a:gd name="connsiteX313" fmla="*/ 1143180 w 4724401"/>
              <a:gd name="connsiteY313" fmla="*/ 6858000 h 6858000"/>
              <a:gd name="connsiteX314" fmla="*/ 1142176 w 4724401"/>
              <a:gd name="connsiteY314" fmla="*/ 6766045 h 6858000"/>
              <a:gd name="connsiteX315" fmla="*/ 1067484 w 4724401"/>
              <a:gd name="connsiteY315" fmla="*/ 6858000 h 6858000"/>
              <a:gd name="connsiteX316" fmla="*/ 953928 w 4724401"/>
              <a:gd name="connsiteY316" fmla="*/ 6858000 h 6858000"/>
              <a:gd name="connsiteX317" fmla="*/ 959715 w 4724401"/>
              <a:gd name="connsiteY317" fmla="*/ 6850185 h 6858000"/>
              <a:gd name="connsiteX318" fmla="*/ 1483788 w 4724401"/>
              <a:gd name="connsiteY318" fmla="*/ 6259174 h 6858000"/>
              <a:gd name="connsiteX319" fmla="*/ 1100671 w 4724401"/>
              <a:gd name="connsiteY319" fmla="*/ 6252137 h 6858000"/>
              <a:gd name="connsiteX320" fmla="*/ 1090144 w 4724401"/>
              <a:gd name="connsiteY320" fmla="*/ 6256748 h 6858000"/>
              <a:gd name="connsiteX321" fmla="*/ 1095872 w 4724401"/>
              <a:gd name="connsiteY321" fmla="*/ 6271892 h 6858000"/>
              <a:gd name="connsiteX322" fmla="*/ 262785 w 4724401"/>
              <a:gd name="connsiteY322" fmla="*/ 6845450 h 6858000"/>
              <a:gd name="connsiteX323" fmla="*/ 209968 w 4724401"/>
              <a:gd name="connsiteY323" fmla="*/ 6770713 h 6858000"/>
              <a:gd name="connsiteX324" fmla="*/ 873460 w 4724401"/>
              <a:gd name="connsiteY324" fmla="*/ 6253768 h 6858000"/>
              <a:gd name="connsiteX325" fmla="*/ 192686 w 4724401"/>
              <a:gd name="connsiteY325" fmla="*/ 5849257 h 6858000"/>
              <a:gd name="connsiteX326" fmla="*/ 4696 w 4724401"/>
              <a:gd name="connsiteY326" fmla="*/ 5697668 h 6858000"/>
              <a:gd name="connsiteX327" fmla="*/ 0 w 4724401"/>
              <a:gd name="connsiteY327" fmla="*/ 5689984 h 6858000"/>
              <a:gd name="connsiteX328" fmla="*/ 0 w 4724401"/>
              <a:gd name="connsiteY328" fmla="*/ 5513472 h 6858000"/>
              <a:gd name="connsiteX329" fmla="*/ 174101 w 4724401"/>
              <a:gd name="connsiteY329" fmla="*/ 5620277 h 6858000"/>
              <a:gd name="connsiteX330" fmla="*/ 891800 w 4724401"/>
              <a:gd name="connsiteY330" fmla="*/ 6036935 h 6858000"/>
              <a:gd name="connsiteX331" fmla="*/ 1072219 w 4724401"/>
              <a:gd name="connsiteY331" fmla="*/ 6169443 h 6858000"/>
              <a:gd name="connsiteX332" fmla="*/ 1074117 w 4724401"/>
              <a:gd name="connsiteY332" fmla="*/ 6170301 h 6858000"/>
              <a:gd name="connsiteX333" fmla="*/ 1083114 w 4724401"/>
              <a:gd name="connsiteY333" fmla="*/ 6174131 h 6858000"/>
              <a:gd name="connsiteX334" fmla="*/ 1543010 w 4724401"/>
              <a:gd name="connsiteY334" fmla="*/ 6191140 h 6858000"/>
              <a:gd name="connsiteX335" fmla="*/ 1551080 w 4724401"/>
              <a:gd name="connsiteY335" fmla="*/ 6195006 h 6858000"/>
              <a:gd name="connsiteX336" fmla="*/ 2345443 w 4724401"/>
              <a:gd name="connsiteY336" fmla="*/ 5549882 h 6858000"/>
              <a:gd name="connsiteX337" fmla="*/ 1721499 w 4724401"/>
              <a:gd name="connsiteY337" fmla="*/ 5599969 h 6858000"/>
              <a:gd name="connsiteX338" fmla="*/ 767716 w 4724401"/>
              <a:gd name="connsiteY338" fmla="*/ 5472768 h 6858000"/>
              <a:gd name="connsiteX339" fmla="*/ 722147 w 4724401"/>
              <a:gd name="connsiteY339" fmla="*/ 5393091 h 6858000"/>
              <a:gd name="connsiteX340" fmla="*/ 1485552 w 4724401"/>
              <a:gd name="connsiteY340" fmla="*/ 5313202 h 6858000"/>
              <a:gd name="connsiteX341" fmla="*/ 2143004 w 4724401"/>
              <a:gd name="connsiteY341" fmla="*/ 5402420 h 6858000"/>
              <a:gd name="connsiteX342" fmla="*/ 1933391 w 4724401"/>
              <a:gd name="connsiteY342" fmla="*/ 5156971 h 6858000"/>
              <a:gd name="connsiteX343" fmla="*/ 1827118 w 4724401"/>
              <a:gd name="connsiteY343" fmla="*/ 4968410 h 6858000"/>
              <a:gd name="connsiteX344" fmla="*/ 1837349 w 4724401"/>
              <a:gd name="connsiteY344" fmla="*/ 4956357 h 6858000"/>
              <a:gd name="connsiteX345" fmla="*/ 2162835 w 4724401"/>
              <a:gd name="connsiteY345" fmla="*/ 5187853 h 6858000"/>
              <a:gd name="connsiteX346" fmla="*/ 2257167 w 4724401"/>
              <a:gd name="connsiteY346" fmla="*/ 5462123 h 6858000"/>
              <a:gd name="connsiteX347" fmla="*/ 2261598 w 4724401"/>
              <a:gd name="connsiteY347" fmla="*/ 5467998 h 6858000"/>
              <a:gd name="connsiteX348" fmla="*/ 2437177 w 4724401"/>
              <a:gd name="connsiteY348" fmla="*/ 5479608 h 6858000"/>
              <a:gd name="connsiteX349" fmla="*/ 2445247 w 4724401"/>
              <a:gd name="connsiteY349" fmla="*/ 5483476 h 6858000"/>
              <a:gd name="connsiteX350" fmla="*/ 2743626 w 4724401"/>
              <a:gd name="connsiteY350" fmla="*/ 5304819 h 6858000"/>
              <a:gd name="connsiteX351" fmla="*/ 3048102 w 4724401"/>
              <a:gd name="connsiteY351" fmla="*/ 5150595 h 6858000"/>
              <a:gd name="connsiteX352" fmla="*/ 1799414 w 4724401"/>
              <a:gd name="connsiteY352" fmla="*/ 4694732 h 6858000"/>
              <a:gd name="connsiteX353" fmla="*/ 1771735 w 4724401"/>
              <a:gd name="connsiteY353" fmla="*/ 4619929 h 6858000"/>
              <a:gd name="connsiteX354" fmla="*/ 3104273 w 4724401"/>
              <a:gd name="connsiteY354" fmla="*/ 5076159 h 6858000"/>
              <a:gd name="connsiteX355" fmla="*/ 3113245 w 4724401"/>
              <a:gd name="connsiteY355" fmla="*/ 5090705 h 6858000"/>
              <a:gd name="connsiteX356" fmla="*/ 3126294 w 4724401"/>
              <a:gd name="connsiteY356" fmla="*/ 5114400 h 6858000"/>
              <a:gd name="connsiteX357" fmla="*/ 3937433 w 4724401"/>
              <a:gd name="connsiteY357" fmla="*/ 4830473 h 6858000"/>
              <a:gd name="connsiteX358" fmla="*/ 3590475 w 4724401"/>
              <a:gd name="connsiteY358" fmla="*/ 4597974 h 6858000"/>
              <a:gd name="connsiteX359" fmla="*/ 3100264 w 4724401"/>
              <a:gd name="connsiteY359" fmla="*/ 4579845 h 6858000"/>
              <a:gd name="connsiteX360" fmla="*/ 2183576 w 4724401"/>
              <a:gd name="connsiteY360" fmla="*/ 4227150 h 6858000"/>
              <a:gd name="connsiteX361" fmla="*/ 2151029 w 4724401"/>
              <a:gd name="connsiteY361" fmla="*/ 4146947 h 6858000"/>
              <a:gd name="connsiteX362" fmla="*/ 3563434 w 4724401"/>
              <a:gd name="connsiteY362" fmla="*/ 4469115 h 6858000"/>
              <a:gd name="connsiteX363" fmla="*/ 3177952 w 4724401"/>
              <a:gd name="connsiteY363" fmla="*/ 3657386 h 6858000"/>
              <a:gd name="connsiteX364" fmla="*/ 3174829 w 4724401"/>
              <a:gd name="connsiteY364" fmla="*/ 3620110 h 6858000"/>
              <a:gd name="connsiteX365" fmla="*/ 3429186 w 4724401"/>
              <a:gd name="connsiteY365" fmla="*/ 3458784 h 6858000"/>
              <a:gd name="connsiteX366" fmla="*/ 3446761 w 4724401"/>
              <a:gd name="connsiteY366" fmla="*/ 3461278 h 6858000"/>
              <a:gd name="connsiteX367" fmla="*/ 4419733 w 4724401"/>
              <a:gd name="connsiteY367" fmla="*/ 3963555 h 6858000"/>
              <a:gd name="connsiteX368" fmla="*/ 4659448 w 4724401"/>
              <a:gd name="connsiteY368" fmla="*/ 4172746 h 6858000"/>
              <a:gd name="connsiteX369" fmla="*/ 4724401 w 4724401"/>
              <a:gd name="connsiteY369" fmla="*/ 4275524 h 6858000"/>
              <a:gd name="connsiteX370" fmla="*/ 4724401 w 4724401"/>
              <a:gd name="connsiteY370" fmla="*/ 4519331 h 6858000"/>
              <a:gd name="connsiteX371" fmla="*/ 4695727 w 4724401"/>
              <a:gd name="connsiteY371" fmla="*/ 4489837 h 6858000"/>
              <a:gd name="connsiteX372" fmla="*/ 4036318 w 4724401"/>
              <a:gd name="connsiteY372" fmla="*/ 4147013 h 6858000"/>
              <a:gd name="connsiteX373" fmla="*/ 3432098 w 4724401"/>
              <a:gd name="connsiteY373" fmla="*/ 3537312 h 6858000"/>
              <a:gd name="connsiteX374" fmla="*/ 3429186 w 4724401"/>
              <a:gd name="connsiteY374" fmla="*/ 3458784 h 6858000"/>
              <a:gd name="connsiteX375" fmla="*/ 4287835 w 4724401"/>
              <a:gd name="connsiteY375" fmla="*/ 3252276 h 6858000"/>
              <a:gd name="connsiteX376" fmla="*/ 4305321 w 4724401"/>
              <a:gd name="connsiteY376" fmla="*/ 3256953 h 6858000"/>
              <a:gd name="connsiteX377" fmla="*/ 4633631 w 4724401"/>
              <a:gd name="connsiteY377" fmla="*/ 3503706 h 6858000"/>
              <a:gd name="connsiteX378" fmla="*/ 4724401 w 4724401"/>
              <a:gd name="connsiteY378" fmla="*/ 3579225 h 6858000"/>
              <a:gd name="connsiteX379" fmla="*/ 4724401 w 4724401"/>
              <a:gd name="connsiteY379" fmla="*/ 3637622 h 6858000"/>
              <a:gd name="connsiteX380" fmla="*/ 4594837 w 4724401"/>
              <a:gd name="connsiteY380" fmla="*/ 3532274 h 6858000"/>
              <a:gd name="connsiteX381" fmla="*/ 4441737 w 4724401"/>
              <a:gd name="connsiteY381" fmla="*/ 3399734 h 6858000"/>
              <a:gd name="connsiteX382" fmla="*/ 4431236 w 4724401"/>
              <a:gd name="connsiteY382" fmla="*/ 3400954 h 6858000"/>
              <a:gd name="connsiteX383" fmla="*/ 4557150 w 4724401"/>
              <a:gd name="connsiteY383" fmla="*/ 3510023 h 6858000"/>
              <a:gd name="connsiteX384" fmla="*/ 4709959 w 4724401"/>
              <a:gd name="connsiteY384" fmla="*/ 3658245 h 6858000"/>
              <a:gd name="connsiteX385" fmla="*/ 4724401 w 4724401"/>
              <a:gd name="connsiteY385" fmla="*/ 3673072 h 6858000"/>
              <a:gd name="connsiteX386" fmla="*/ 4724401 w 4724401"/>
              <a:gd name="connsiteY386" fmla="*/ 3718516 h 6858000"/>
              <a:gd name="connsiteX387" fmla="*/ 4642986 w 4724401"/>
              <a:gd name="connsiteY387" fmla="*/ 3635718 h 6858000"/>
              <a:gd name="connsiteX388" fmla="*/ 4440129 w 4724401"/>
              <a:gd name="connsiteY388" fmla="*/ 3448571 h 6858000"/>
              <a:gd name="connsiteX389" fmla="*/ 4700658 w 4724401"/>
              <a:gd name="connsiteY389" fmla="*/ 3767518 h 6858000"/>
              <a:gd name="connsiteX390" fmla="*/ 4724401 w 4724401"/>
              <a:gd name="connsiteY390" fmla="*/ 3790032 h 6858000"/>
              <a:gd name="connsiteX391" fmla="*/ 4724401 w 4724401"/>
              <a:gd name="connsiteY391" fmla="*/ 3871856 h 6858000"/>
              <a:gd name="connsiteX392" fmla="*/ 4649232 w 4724401"/>
              <a:gd name="connsiteY392" fmla="*/ 3785028 h 6858000"/>
              <a:gd name="connsiteX393" fmla="*/ 4294126 w 4724401"/>
              <a:gd name="connsiteY393" fmla="*/ 3303048 h 6858000"/>
              <a:gd name="connsiteX394" fmla="*/ 4287835 w 4724401"/>
              <a:gd name="connsiteY394" fmla="*/ 3252276 h 6858000"/>
              <a:gd name="connsiteX395" fmla="*/ 1318687 w 4724401"/>
              <a:gd name="connsiteY395" fmla="*/ 3113840 h 6858000"/>
              <a:gd name="connsiteX396" fmla="*/ 1066793 w 4724401"/>
              <a:gd name="connsiteY396" fmla="*/ 3212171 h 6858000"/>
              <a:gd name="connsiteX397" fmla="*/ 993319 w 4724401"/>
              <a:gd name="connsiteY397" fmla="*/ 3247648 h 6858000"/>
              <a:gd name="connsiteX398" fmla="*/ 853081 w 4724401"/>
              <a:gd name="connsiteY398" fmla="*/ 3312410 h 6858000"/>
              <a:gd name="connsiteX399" fmla="*/ 805957 w 4724401"/>
              <a:gd name="connsiteY399" fmla="*/ 3330443 h 6858000"/>
              <a:gd name="connsiteX400" fmla="*/ 1318687 w 4724401"/>
              <a:gd name="connsiteY400" fmla="*/ 3113840 h 6858000"/>
              <a:gd name="connsiteX401" fmla="*/ 1238695 w 4724401"/>
              <a:gd name="connsiteY401" fmla="*/ 3076820 h 6858000"/>
              <a:gd name="connsiteX402" fmla="*/ 716371 w 4724401"/>
              <a:gd name="connsiteY402" fmla="*/ 3293249 h 6858000"/>
              <a:gd name="connsiteX403" fmla="*/ 579522 w 4724401"/>
              <a:gd name="connsiteY403" fmla="*/ 3371759 h 6858000"/>
              <a:gd name="connsiteX404" fmla="*/ 600288 w 4724401"/>
              <a:gd name="connsiteY404" fmla="*/ 3365555 h 6858000"/>
              <a:gd name="connsiteX405" fmla="*/ 840692 w 4724401"/>
              <a:gd name="connsiteY405" fmla="*/ 3284921 h 6858000"/>
              <a:gd name="connsiteX406" fmla="*/ 979248 w 4724401"/>
              <a:gd name="connsiteY406" fmla="*/ 3221003 h 6858000"/>
              <a:gd name="connsiteX407" fmla="*/ 1053282 w 4724401"/>
              <a:gd name="connsiteY407" fmla="*/ 3185247 h 6858000"/>
              <a:gd name="connsiteX408" fmla="*/ 1320603 w 4724401"/>
              <a:gd name="connsiteY408" fmla="*/ 3081281 h 6858000"/>
              <a:gd name="connsiteX409" fmla="*/ 1238695 w 4724401"/>
              <a:gd name="connsiteY409" fmla="*/ 3076820 h 6858000"/>
              <a:gd name="connsiteX410" fmla="*/ 2399523 w 4724401"/>
              <a:gd name="connsiteY410" fmla="*/ 1428234 h 6858000"/>
              <a:gd name="connsiteX411" fmla="*/ 2224982 w 4724401"/>
              <a:gd name="connsiteY411" fmla="*/ 1826201 h 6858000"/>
              <a:gd name="connsiteX412" fmla="*/ 2096099 w 4724401"/>
              <a:gd name="connsiteY412" fmla="*/ 2345900 h 6858000"/>
              <a:gd name="connsiteX413" fmla="*/ 2283317 w 4724401"/>
              <a:gd name="connsiteY413" fmla="*/ 1796925 h 6858000"/>
              <a:gd name="connsiteX414" fmla="*/ 2448558 w 4724401"/>
              <a:gd name="connsiteY414" fmla="*/ 1373435 h 6858000"/>
              <a:gd name="connsiteX415" fmla="*/ 2312521 w 4724401"/>
              <a:gd name="connsiteY415" fmla="*/ 1806140 h 6858000"/>
              <a:gd name="connsiteX416" fmla="*/ 2127533 w 4724401"/>
              <a:gd name="connsiteY416" fmla="*/ 2348380 h 6858000"/>
              <a:gd name="connsiteX417" fmla="*/ 2358080 w 4724401"/>
              <a:gd name="connsiteY417" fmla="*/ 1866134 h 6858000"/>
              <a:gd name="connsiteX418" fmla="*/ 2407436 w 4724401"/>
              <a:gd name="connsiteY418" fmla="*/ 1651070 h 6858000"/>
              <a:gd name="connsiteX419" fmla="*/ 2448558 w 4724401"/>
              <a:gd name="connsiteY419" fmla="*/ 1373435 h 6858000"/>
              <a:gd name="connsiteX420" fmla="*/ 278707 w 4724401"/>
              <a:gd name="connsiteY420" fmla="*/ 1352270 h 6858000"/>
              <a:gd name="connsiteX421" fmla="*/ 321570 w 4724401"/>
              <a:gd name="connsiteY421" fmla="*/ 1861610 h 6858000"/>
              <a:gd name="connsiteX422" fmla="*/ 294281 w 4724401"/>
              <a:gd name="connsiteY422" fmla="*/ 1440658 h 6858000"/>
              <a:gd name="connsiteX423" fmla="*/ 1423821 w 4724401"/>
              <a:gd name="connsiteY423" fmla="*/ 1351958 h 6858000"/>
              <a:gd name="connsiteX424" fmla="*/ 1638521 w 4724401"/>
              <a:gd name="connsiteY424" fmla="*/ 1908470 h 6858000"/>
              <a:gd name="connsiteX425" fmla="*/ 1754199 w 4724401"/>
              <a:gd name="connsiteY425" fmla="*/ 2149284 h 6858000"/>
              <a:gd name="connsiteX426" fmla="*/ 1908359 w 4724401"/>
              <a:gd name="connsiteY426" fmla="*/ 2364988 h 6858000"/>
              <a:gd name="connsiteX427" fmla="*/ 1647661 w 4724401"/>
              <a:gd name="connsiteY427" fmla="*/ 1825945 h 6858000"/>
              <a:gd name="connsiteX428" fmla="*/ 1423821 w 4724401"/>
              <a:gd name="connsiteY428" fmla="*/ 1351958 h 6858000"/>
              <a:gd name="connsiteX429" fmla="*/ 1431890 w 4724401"/>
              <a:gd name="connsiteY429" fmla="*/ 1306475 h 6858000"/>
              <a:gd name="connsiteX430" fmla="*/ 1507597 w 4724401"/>
              <a:gd name="connsiteY430" fmla="*/ 1446132 h 6858000"/>
              <a:gd name="connsiteX431" fmla="*/ 1674586 w 4724401"/>
              <a:gd name="connsiteY431" fmla="*/ 1813832 h 6858000"/>
              <a:gd name="connsiteX432" fmla="*/ 1815950 w 4724401"/>
              <a:gd name="connsiteY432" fmla="*/ 2128564 h 6858000"/>
              <a:gd name="connsiteX433" fmla="*/ 1984242 w 4724401"/>
              <a:gd name="connsiteY433" fmla="*/ 2430829 h 6858000"/>
              <a:gd name="connsiteX434" fmla="*/ 2014023 w 4724401"/>
              <a:gd name="connsiteY434" fmla="*/ 2450995 h 6858000"/>
              <a:gd name="connsiteX435" fmla="*/ 1747337 w 4724401"/>
              <a:gd name="connsiteY435" fmla="*/ 1855264 h 6858000"/>
              <a:gd name="connsiteX436" fmla="*/ 1533749 w 4724401"/>
              <a:gd name="connsiteY436" fmla="*/ 1478656 h 6858000"/>
              <a:gd name="connsiteX437" fmla="*/ 1431890 w 4724401"/>
              <a:gd name="connsiteY437" fmla="*/ 1306475 h 6858000"/>
              <a:gd name="connsiteX438" fmla="*/ 655236 w 4724401"/>
              <a:gd name="connsiteY438" fmla="*/ 1268632 h 6858000"/>
              <a:gd name="connsiteX439" fmla="*/ 839521 w 4724401"/>
              <a:gd name="connsiteY439" fmla="*/ 1685315 h 6858000"/>
              <a:gd name="connsiteX440" fmla="*/ 1109416 w 4724401"/>
              <a:gd name="connsiteY440" fmla="*/ 2061663 h 6858000"/>
              <a:gd name="connsiteX441" fmla="*/ 1298300 w 4724401"/>
              <a:gd name="connsiteY441" fmla="*/ 2247742 h 6858000"/>
              <a:gd name="connsiteX442" fmla="*/ 1125871 w 4724401"/>
              <a:gd name="connsiteY442" fmla="*/ 1989513 h 6858000"/>
              <a:gd name="connsiteX443" fmla="*/ 981574 w 4724401"/>
              <a:gd name="connsiteY443" fmla="*/ 1783157 h 6858000"/>
              <a:gd name="connsiteX444" fmla="*/ 922198 w 4724401"/>
              <a:gd name="connsiteY444" fmla="*/ 1677437 h 6858000"/>
              <a:gd name="connsiteX445" fmla="*/ 869293 w 4724401"/>
              <a:gd name="connsiteY445" fmla="*/ 1583214 h 6858000"/>
              <a:gd name="connsiteX446" fmla="*/ 751431 w 4724401"/>
              <a:gd name="connsiteY446" fmla="*/ 1405731 h 6858000"/>
              <a:gd name="connsiteX447" fmla="*/ 291466 w 4724401"/>
              <a:gd name="connsiteY447" fmla="*/ 1250369 h 6858000"/>
              <a:gd name="connsiteX448" fmla="*/ 323180 w 4724401"/>
              <a:gd name="connsiteY448" fmla="*/ 1435283 h 6858000"/>
              <a:gd name="connsiteX449" fmla="*/ 349381 w 4724401"/>
              <a:gd name="connsiteY449" fmla="*/ 1875041 h 6858000"/>
              <a:gd name="connsiteX450" fmla="*/ 374363 w 4724401"/>
              <a:gd name="connsiteY450" fmla="*/ 1506494 h 6858000"/>
              <a:gd name="connsiteX451" fmla="*/ 302168 w 4724401"/>
              <a:gd name="connsiteY451" fmla="*/ 1274495 h 6858000"/>
              <a:gd name="connsiteX452" fmla="*/ 291466 w 4724401"/>
              <a:gd name="connsiteY452" fmla="*/ 1250369 h 6858000"/>
              <a:gd name="connsiteX453" fmla="*/ 678222 w 4724401"/>
              <a:gd name="connsiteY453" fmla="*/ 1248670 h 6858000"/>
              <a:gd name="connsiteX454" fmla="*/ 775536 w 4724401"/>
              <a:gd name="connsiteY454" fmla="*/ 1388015 h 6858000"/>
              <a:gd name="connsiteX455" fmla="*/ 894529 w 4724401"/>
              <a:gd name="connsiteY455" fmla="*/ 1567739 h 6858000"/>
              <a:gd name="connsiteX456" fmla="*/ 948000 w 4724401"/>
              <a:gd name="connsiteY456" fmla="*/ 1663088 h 6858000"/>
              <a:gd name="connsiteX457" fmla="*/ 1006812 w 4724401"/>
              <a:gd name="connsiteY457" fmla="*/ 1767683 h 6858000"/>
              <a:gd name="connsiteX458" fmla="*/ 1149133 w 4724401"/>
              <a:gd name="connsiteY458" fmla="*/ 1971513 h 6858000"/>
              <a:gd name="connsiteX459" fmla="*/ 1333952 w 4724401"/>
              <a:gd name="connsiteY459" fmla="*/ 2251620 h 6858000"/>
              <a:gd name="connsiteX460" fmla="*/ 1337329 w 4724401"/>
              <a:gd name="connsiteY460" fmla="*/ 2258350 h 6858000"/>
              <a:gd name="connsiteX461" fmla="*/ 1014726 w 4724401"/>
              <a:gd name="connsiteY461" fmla="*/ 1615556 h 6858000"/>
              <a:gd name="connsiteX462" fmla="*/ 678222 w 4724401"/>
              <a:gd name="connsiteY462" fmla="*/ 1248670 h 6858000"/>
              <a:gd name="connsiteX463" fmla="*/ 4002475 w 4724401"/>
              <a:gd name="connsiteY463" fmla="*/ 1037802 h 6858000"/>
              <a:gd name="connsiteX464" fmla="*/ 4000324 w 4724401"/>
              <a:gd name="connsiteY464" fmla="*/ 1039362 h 6858000"/>
              <a:gd name="connsiteX465" fmla="*/ 4002862 w 4724401"/>
              <a:gd name="connsiteY465" fmla="*/ 1042866 h 6858000"/>
              <a:gd name="connsiteX466" fmla="*/ 4002475 w 4724401"/>
              <a:gd name="connsiteY466" fmla="*/ 1037802 h 6858000"/>
              <a:gd name="connsiteX467" fmla="*/ 506322 w 4724401"/>
              <a:gd name="connsiteY467" fmla="*/ 1020997 h 6858000"/>
              <a:gd name="connsiteX468" fmla="*/ 533068 w 4724401"/>
              <a:gd name="connsiteY468" fmla="*/ 1029409 h 6858000"/>
              <a:gd name="connsiteX469" fmla="*/ 1232525 w 4724401"/>
              <a:gd name="connsiteY469" fmla="*/ 1804675 h 6858000"/>
              <a:gd name="connsiteX470" fmla="*/ 1388858 w 4724401"/>
              <a:gd name="connsiteY470" fmla="*/ 2368011 h 6858000"/>
              <a:gd name="connsiteX471" fmla="*/ 1384098 w 4724401"/>
              <a:gd name="connsiteY471" fmla="*/ 2378125 h 6858000"/>
              <a:gd name="connsiteX472" fmla="*/ 1425393 w 4724401"/>
              <a:gd name="connsiteY472" fmla="*/ 2589124 h 6858000"/>
              <a:gd name="connsiteX473" fmla="*/ 1424001 w 4724401"/>
              <a:gd name="connsiteY473" fmla="*/ 2597541 h 6858000"/>
              <a:gd name="connsiteX474" fmla="*/ 2152729 w 4724401"/>
              <a:gd name="connsiteY474" fmla="*/ 2864487 h 6858000"/>
              <a:gd name="connsiteX475" fmla="*/ 2020609 w 4724401"/>
              <a:gd name="connsiteY475" fmla="*/ 2539671 h 6858000"/>
              <a:gd name="connsiteX476" fmla="*/ 2018920 w 4724401"/>
              <a:gd name="connsiteY476" fmla="*/ 2536309 h 6858000"/>
              <a:gd name="connsiteX477" fmla="*/ 1342441 w 4724401"/>
              <a:gd name="connsiteY477" fmla="*/ 1173017 h 6858000"/>
              <a:gd name="connsiteX478" fmla="*/ 1367925 w 4724401"/>
              <a:gd name="connsiteY478" fmla="*/ 1135648 h 6858000"/>
              <a:gd name="connsiteX479" fmla="*/ 1771401 w 4724401"/>
              <a:gd name="connsiteY479" fmla="*/ 1806673 h 6858000"/>
              <a:gd name="connsiteX480" fmla="*/ 1972385 w 4724401"/>
              <a:gd name="connsiteY480" fmla="*/ 2198735 h 6858000"/>
              <a:gd name="connsiteX481" fmla="*/ 2040892 w 4724401"/>
              <a:gd name="connsiteY481" fmla="*/ 2405205 h 6858000"/>
              <a:gd name="connsiteX482" fmla="*/ 2131689 w 4724401"/>
              <a:gd name="connsiteY482" fmla="*/ 1936926 h 6858000"/>
              <a:gd name="connsiteX483" fmla="*/ 2454820 w 4724401"/>
              <a:gd name="connsiteY483" fmla="*/ 1248808 h 6858000"/>
              <a:gd name="connsiteX484" fmla="*/ 2492512 w 4724401"/>
              <a:gd name="connsiteY484" fmla="*/ 1302920 h 6858000"/>
              <a:gd name="connsiteX485" fmla="*/ 2081216 w 4724401"/>
              <a:gd name="connsiteY485" fmla="*/ 2527513 h 6858000"/>
              <a:gd name="connsiteX486" fmla="*/ 2081211 w 4724401"/>
              <a:gd name="connsiteY486" fmla="*/ 2528916 h 6858000"/>
              <a:gd name="connsiteX487" fmla="*/ 2199067 w 4724401"/>
              <a:gd name="connsiteY487" fmla="*/ 2884061 h 6858000"/>
              <a:gd name="connsiteX488" fmla="*/ 3192586 w 4724401"/>
              <a:gd name="connsiteY488" fmla="*/ 3411496 h 6858000"/>
              <a:gd name="connsiteX489" fmla="*/ 3182620 w 4724401"/>
              <a:gd name="connsiteY489" fmla="*/ 3483279 h 6858000"/>
              <a:gd name="connsiteX490" fmla="*/ 2435119 w 4724401"/>
              <a:gd name="connsiteY490" fmla="*/ 3080173 h 6858000"/>
              <a:gd name="connsiteX491" fmla="*/ 2410152 w 4724401"/>
              <a:gd name="connsiteY491" fmla="*/ 3063751 h 6858000"/>
              <a:gd name="connsiteX492" fmla="*/ 2408099 w 4724401"/>
              <a:gd name="connsiteY492" fmla="*/ 3064403 h 6858000"/>
              <a:gd name="connsiteX493" fmla="*/ 2407218 w 4724401"/>
              <a:gd name="connsiteY493" fmla="*/ 3070324 h 6858000"/>
              <a:gd name="connsiteX494" fmla="*/ 2380138 w 4724401"/>
              <a:gd name="connsiteY494" fmla="*/ 3099341 h 6858000"/>
              <a:gd name="connsiteX495" fmla="*/ 1765923 w 4724401"/>
              <a:gd name="connsiteY495" fmla="*/ 3581043 h 6858000"/>
              <a:gd name="connsiteX496" fmla="*/ 1702258 w 4724401"/>
              <a:gd name="connsiteY496" fmla="*/ 3612286 h 6858000"/>
              <a:gd name="connsiteX497" fmla="*/ 1538370 w 4724401"/>
              <a:gd name="connsiteY497" fmla="*/ 3811804 h 6858000"/>
              <a:gd name="connsiteX498" fmla="*/ 542867 w 4724401"/>
              <a:gd name="connsiteY498" fmla="*/ 4944092 h 6858000"/>
              <a:gd name="connsiteX499" fmla="*/ 515800 w 4724401"/>
              <a:gd name="connsiteY499" fmla="*/ 4862180 h 6858000"/>
              <a:gd name="connsiteX500" fmla="*/ 909145 w 4724401"/>
              <a:gd name="connsiteY500" fmla="*/ 4199225 h 6858000"/>
              <a:gd name="connsiteX501" fmla="*/ 1214067 w 4724401"/>
              <a:gd name="connsiteY501" fmla="*/ 3908561 h 6858000"/>
              <a:gd name="connsiteX502" fmla="*/ 640967 w 4724401"/>
              <a:gd name="connsiteY502" fmla="*/ 4105601 h 6858000"/>
              <a:gd name="connsiteX503" fmla="*/ 112563 w 4724401"/>
              <a:gd name="connsiteY503" fmla="*/ 4396952 h 6858000"/>
              <a:gd name="connsiteX504" fmla="*/ 0 w 4724401"/>
              <a:gd name="connsiteY504" fmla="*/ 4466006 h 6858000"/>
              <a:gd name="connsiteX505" fmla="*/ 0 w 4724401"/>
              <a:gd name="connsiteY505" fmla="*/ 4233763 h 6858000"/>
              <a:gd name="connsiteX506" fmla="*/ 36881 w 4724401"/>
              <a:gd name="connsiteY506" fmla="*/ 4200118 h 6858000"/>
              <a:gd name="connsiteX507" fmla="*/ 910534 w 4724401"/>
              <a:gd name="connsiteY507" fmla="*/ 3629753 h 6858000"/>
              <a:gd name="connsiteX508" fmla="*/ 1578717 w 4724401"/>
              <a:gd name="connsiteY508" fmla="*/ 3575982 h 6858000"/>
              <a:gd name="connsiteX509" fmla="*/ 2338780 w 4724401"/>
              <a:gd name="connsiteY509" fmla="*/ 3033725 h 6858000"/>
              <a:gd name="connsiteX510" fmla="*/ 1807991 w 4724401"/>
              <a:gd name="connsiteY510" fmla="*/ 2807184 h 6858000"/>
              <a:gd name="connsiteX511" fmla="*/ 1416358 w 4724401"/>
              <a:gd name="connsiteY511" fmla="*/ 3112571 h 6858000"/>
              <a:gd name="connsiteX512" fmla="*/ 939066 w 4724401"/>
              <a:gd name="connsiteY512" fmla="*/ 3378798 h 6858000"/>
              <a:gd name="connsiteX513" fmla="*/ 115099 w 4724401"/>
              <a:gd name="connsiteY513" fmla="*/ 3607650 h 6858000"/>
              <a:gd name="connsiteX514" fmla="*/ 97284 w 4724401"/>
              <a:gd name="connsiteY514" fmla="*/ 3520393 h 6858000"/>
              <a:gd name="connsiteX515" fmla="*/ 922050 w 4724401"/>
              <a:gd name="connsiteY515" fmla="*/ 3074867 h 6858000"/>
              <a:gd name="connsiteX516" fmla="*/ 1405265 w 4724401"/>
              <a:gd name="connsiteY516" fmla="*/ 3016319 h 6858000"/>
              <a:gd name="connsiteX517" fmla="*/ 1407512 w 4724401"/>
              <a:gd name="connsiteY517" fmla="*/ 3018001 h 6858000"/>
              <a:gd name="connsiteX518" fmla="*/ 1726266 w 4724401"/>
              <a:gd name="connsiteY518" fmla="*/ 2777274 h 6858000"/>
              <a:gd name="connsiteX519" fmla="*/ 625390 w 4724401"/>
              <a:gd name="connsiteY519" fmla="*/ 2514541 h 6858000"/>
              <a:gd name="connsiteX520" fmla="*/ 619799 w 4724401"/>
              <a:gd name="connsiteY520" fmla="*/ 2527180 h 6858000"/>
              <a:gd name="connsiteX521" fmla="*/ 310030 w 4724401"/>
              <a:gd name="connsiteY521" fmla="*/ 2771818 h 6858000"/>
              <a:gd name="connsiteX522" fmla="*/ 173877 w 4724401"/>
              <a:gd name="connsiteY522" fmla="*/ 2937056 h 6858000"/>
              <a:gd name="connsiteX523" fmla="*/ 77889 w 4724401"/>
              <a:gd name="connsiteY523" fmla="*/ 3138440 h 6858000"/>
              <a:gd name="connsiteX524" fmla="*/ 0 w 4724401"/>
              <a:gd name="connsiteY524" fmla="*/ 3271395 h 6858000"/>
              <a:gd name="connsiteX525" fmla="*/ 0 w 4724401"/>
              <a:gd name="connsiteY525" fmla="*/ 3153002 h 6858000"/>
              <a:gd name="connsiteX526" fmla="*/ 2386 w 4724401"/>
              <a:gd name="connsiteY526" fmla="*/ 3149203 h 6858000"/>
              <a:gd name="connsiteX527" fmla="*/ 89753 w 4724401"/>
              <a:gd name="connsiteY527" fmla="*/ 2987702 h 6858000"/>
              <a:gd name="connsiteX528" fmla="*/ 76869 w 4724401"/>
              <a:gd name="connsiteY528" fmla="*/ 3005404 h 6858000"/>
              <a:gd name="connsiteX529" fmla="*/ 32049 w 4724401"/>
              <a:gd name="connsiteY529" fmla="*/ 3065814 h 6858000"/>
              <a:gd name="connsiteX530" fmla="*/ 0 w 4724401"/>
              <a:gd name="connsiteY530" fmla="*/ 3108744 h 6858000"/>
              <a:gd name="connsiteX531" fmla="*/ 0 w 4724401"/>
              <a:gd name="connsiteY531" fmla="*/ 3058059 h 6858000"/>
              <a:gd name="connsiteX532" fmla="*/ 7610 w 4724401"/>
              <a:gd name="connsiteY532" fmla="*/ 3047889 h 6858000"/>
              <a:gd name="connsiteX533" fmla="*/ 52419 w 4724401"/>
              <a:gd name="connsiteY533" fmla="*/ 2987479 h 6858000"/>
              <a:gd name="connsiteX534" fmla="*/ 59142 w 4724401"/>
              <a:gd name="connsiteY534" fmla="*/ 2978488 h 6858000"/>
              <a:gd name="connsiteX535" fmla="*/ 0 w 4724401"/>
              <a:gd name="connsiteY535" fmla="*/ 3015334 h 6858000"/>
              <a:gd name="connsiteX536" fmla="*/ 0 w 4724401"/>
              <a:gd name="connsiteY536" fmla="*/ 2914286 h 6858000"/>
              <a:gd name="connsiteX537" fmla="*/ 36383 w 4724401"/>
              <a:gd name="connsiteY537" fmla="*/ 2901128 h 6858000"/>
              <a:gd name="connsiteX538" fmla="*/ 156329 w 4724401"/>
              <a:gd name="connsiteY538" fmla="*/ 2840533 h 6858000"/>
              <a:gd name="connsiteX539" fmla="*/ 358355 w 4724401"/>
              <a:gd name="connsiteY539" fmla="*/ 2620471 h 6858000"/>
              <a:gd name="connsiteX540" fmla="*/ 510577 w 4724401"/>
              <a:gd name="connsiteY540" fmla="*/ 2501244 h 6858000"/>
              <a:gd name="connsiteX541" fmla="*/ 211967 w 4724401"/>
              <a:gd name="connsiteY541" fmla="*/ 2479171 h 6858000"/>
              <a:gd name="connsiteX542" fmla="*/ 0 w 4724401"/>
              <a:gd name="connsiteY542" fmla="*/ 2476398 h 6858000"/>
              <a:gd name="connsiteX543" fmla="*/ 0 w 4724401"/>
              <a:gd name="connsiteY543" fmla="*/ 2389189 h 6858000"/>
              <a:gd name="connsiteX544" fmla="*/ 103062 w 4724401"/>
              <a:gd name="connsiteY544" fmla="*/ 2389518 h 6858000"/>
              <a:gd name="connsiteX545" fmla="*/ 510734 w 4724401"/>
              <a:gd name="connsiteY545" fmla="*/ 2416201 h 6858000"/>
              <a:gd name="connsiteX546" fmla="*/ 279257 w 4724401"/>
              <a:gd name="connsiteY546" fmla="*/ 2092102 h 6858000"/>
              <a:gd name="connsiteX547" fmla="*/ 65265 w 4724401"/>
              <a:gd name="connsiteY547" fmla="*/ 2006049 h 6858000"/>
              <a:gd name="connsiteX548" fmla="*/ 0 w 4724401"/>
              <a:gd name="connsiteY548" fmla="*/ 1982532 h 6858000"/>
              <a:gd name="connsiteX549" fmla="*/ 0 w 4724401"/>
              <a:gd name="connsiteY549" fmla="*/ 1912789 h 6858000"/>
              <a:gd name="connsiteX550" fmla="*/ 97460 w 4724401"/>
              <a:gd name="connsiteY550" fmla="*/ 1953725 h 6858000"/>
              <a:gd name="connsiteX551" fmla="*/ 221272 w 4724401"/>
              <a:gd name="connsiteY551" fmla="*/ 1980766 h 6858000"/>
              <a:gd name="connsiteX552" fmla="*/ 116765 w 4724401"/>
              <a:gd name="connsiteY552" fmla="*/ 1911033 h 6858000"/>
              <a:gd name="connsiteX553" fmla="*/ 16405 w 4724401"/>
              <a:gd name="connsiteY553" fmla="*/ 1803412 h 6858000"/>
              <a:gd name="connsiteX554" fmla="*/ 0 w 4724401"/>
              <a:gd name="connsiteY554" fmla="*/ 1784777 h 6858000"/>
              <a:gd name="connsiteX555" fmla="*/ 0 w 4724401"/>
              <a:gd name="connsiteY555" fmla="*/ 1740082 h 6858000"/>
              <a:gd name="connsiteX556" fmla="*/ 39394 w 4724401"/>
              <a:gd name="connsiteY556" fmla="*/ 1784856 h 6858000"/>
              <a:gd name="connsiteX557" fmla="*/ 135813 w 4724401"/>
              <a:gd name="connsiteY557" fmla="*/ 1888838 h 6858000"/>
              <a:gd name="connsiteX558" fmla="*/ 242575 w 4724401"/>
              <a:gd name="connsiteY558" fmla="*/ 1958841 h 6858000"/>
              <a:gd name="connsiteX559" fmla="*/ 82197 w 4724401"/>
              <a:gd name="connsiteY559" fmla="*/ 1754826 h 6858000"/>
              <a:gd name="connsiteX560" fmla="*/ 0 w 4724401"/>
              <a:gd name="connsiteY560" fmla="*/ 1679650 h 6858000"/>
              <a:gd name="connsiteX561" fmla="*/ 0 w 4724401"/>
              <a:gd name="connsiteY561" fmla="*/ 1602463 h 6858000"/>
              <a:gd name="connsiteX562" fmla="*/ 84689 w 4724401"/>
              <a:gd name="connsiteY562" fmla="*/ 1677442 h 6858000"/>
              <a:gd name="connsiteX563" fmla="*/ 298437 w 4724401"/>
              <a:gd name="connsiteY563" fmla="*/ 1968019 h 6858000"/>
              <a:gd name="connsiteX564" fmla="*/ 227269 w 4724401"/>
              <a:gd name="connsiteY564" fmla="*/ 1114064 h 6858000"/>
              <a:gd name="connsiteX565" fmla="*/ 248003 w 4724401"/>
              <a:gd name="connsiteY565" fmla="*/ 1089613 h 6858000"/>
              <a:gd name="connsiteX566" fmla="*/ 427020 w 4724401"/>
              <a:gd name="connsiteY566" fmla="*/ 1619803 h 6858000"/>
              <a:gd name="connsiteX567" fmla="*/ 340345 w 4724401"/>
              <a:gd name="connsiteY567" fmla="*/ 2027739 h 6858000"/>
              <a:gd name="connsiteX568" fmla="*/ 360865 w 4724401"/>
              <a:gd name="connsiteY568" fmla="*/ 2044827 h 6858000"/>
              <a:gd name="connsiteX569" fmla="*/ 560414 w 4724401"/>
              <a:gd name="connsiteY569" fmla="*/ 2421457 h 6858000"/>
              <a:gd name="connsiteX570" fmla="*/ 1359703 w 4724401"/>
              <a:gd name="connsiteY570" fmla="*/ 2578554 h 6858000"/>
              <a:gd name="connsiteX571" fmla="*/ 1359422 w 4724401"/>
              <a:gd name="connsiteY571" fmla="*/ 2577994 h 6858000"/>
              <a:gd name="connsiteX572" fmla="*/ 828701 w 4724401"/>
              <a:gd name="connsiteY572" fmla="*/ 1839520 h 6858000"/>
              <a:gd name="connsiteX573" fmla="*/ 494427 w 4724401"/>
              <a:gd name="connsiteY573" fmla="*/ 1092333 h 6858000"/>
              <a:gd name="connsiteX574" fmla="*/ 506322 w 4724401"/>
              <a:gd name="connsiteY574" fmla="*/ 1020997 h 6858000"/>
              <a:gd name="connsiteX575" fmla="*/ 4570198 w 4724401"/>
              <a:gd name="connsiteY575" fmla="*/ 978081 h 6858000"/>
              <a:gd name="connsiteX576" fmla="*/ 4523691 w 4724401"/>
              <a:gd name="connsiteY576" fmla="*/ 1127776 h 6858000"/>
              <a:gd name="connsiteX577" fmla="*/ 4509875 w 4724401"/>
              <a:gd name="connsiteY577" fmla="*/ 1167552 h 6858000"/>
              <a:gd name="connsiteX578" fmla="*/ 4478168 w 4724401"/>
              <a:gd name="connsiteY578" fmla="*/ 1260735 h 6858000"/>
              <a:gd name="connsiteX579" fmla="*/ 4409309 w 4724401"/>
              <a:gd name="connsiteY579" fmla="*/ 1666996 h 6858000"/>
              <a:gd name="connsiteX580" fmla="*/ 4370031 w 4724401"/>
              <a:gd name="connsiteY580" fmla="*/ 1955666 h 6858000"/>
              <a:gd name="connsiteX581" fmla="*/ 4570198 w 4724401"/>
              <a:gd name="connsiteY581" fmla="*/ 978081 h 6858000"/>
              <a:gd name="connsiteX582" fmla="*/ 4557898 w 4724401"/>
              <a:gd name="connsiteY582" fmla="*/ 900011 h 6858000"/>
              <a:gd name="connsiteX583" fmla="*/ 4344840 w 4724401"/>
              <a:gd name="connsiteY583" fmla="*/ 1922038 h 6858000"/>
              <a:gd name="connsiteX584" fmla="*/ 4378710 w 4724401"/>
              <a:gd name="connsiteY584" fmla="*/ 1665516 h 6858000"/>
              <a:gd name="connsiteX585" fmla="*/ 4448798 w 4724401"/>
              <a:gd name="connsiteY585" fmla="*/ 1253024 h 6858000"/>
              <a:gd name="connsiteX586" fmla="*/ 4480315 w 4724401"/>
              <a:gd name="connsiteY586" fmla="*/ 1158454 h 6858000"/>
              <a:gd name="connsiteX587" fmla="*/ 4494133 w 4724401"/>
              <a:gd name="connsiteY587" fmla="*/ 1118676 h 6858000"/>
              <a:gd name="connsiteX588" fmla="*/ 4557898 w 4724401"/>
              <a:gd name="connsiteY588" fmla="*/ 900011 h 6858000"/>
              <a:gd name="connsiteX589" fmla="*/ 3607114 w 4724401"/>
              <a:gd name="connsiteY589" fmla="*/ 467441 h 6858000"/>
              <a:gd name="connsiteX590" fmla="*/ 3296242 w 4724401"/>
              <a:gd name="connsiteY590" fmla="*/ 807991 h 6858000"/>
              <a:gd name="connsiteX591" fmla="*/ 3174674 w 4724401"/>
              <a:gd name="connsiteY591" fmla="*/ 919759 h 6858000"/>
              <a:gd name="connsiteX592" fmla="*/ 3042978 w 4724401"/>
              <a:gd name="connsiteY592" fmla="*/ 1054894 h 6858000"/>
              <a:gd name="connsiteX593" fmla="*/ 2968914 w 4724401"/>
              <a:gd name="connsiteY593" fmla="*/ 1133756 h 6858000"/>
              <a:gd name="connsiteX594" fmla="*/ 3103823 w 4724401"/>
              <a:gd name="connsiteY594" fmla="*/ 1026814 h 6858000"/>
              <a:gd name="connsiteX595" fmla="*/ 3607114 w 4724401"/>
              <a:gd name="connsiteY595" fmla="*/ 467441 h 6858000"/>
              <a:gd name="connsiteX596" fmla="*/ 3744487 w 4724401"/>
              <a:gd name="connsiteY596" fmla="*/ 383136 h 6858000"/>
              <a:gd name="connsiteX597" fmla="*/ 3970213 w 4724401"/>
              <a:gd name="connsiteY597" fmla="*/ 995559 h 6858000"/>
              <a:gd name="connsiteX598" fmla="*/ 3744487 w 4724401"/>
              <a:gd name="connsiteY598" fmla="*/ 383136 h 6858000"/>
              <a:gd name="connsiteX599" fmla="*/ 3624562 w 4724401"/>
              <a:gd name="connsiteY599" fmla="*/ 367041 h 6858000"/>
              <a:gd name="connsiteX600" fmla="*/ 3489712 w 4724401"/>
              <a:gd name="connsiteY600" fmla="*/ 485386 h 6858000"/>
              <a:gd name="connsiteX601" fmla="*/ 3182994 w 4724401"/>
              <a:gd name="connsiteY601" fmla="*/ 828265 h 6858000"/>
              <a:gd name="connsiteX602" fmla="*/ 2892114 w 4724401"/>
              <a:gd name="connsiteY602" fmla="*/ 1172635 h 6858000"/>
              <a:gd name="connsiteX603" fmla="*/ 3021459 w 4724401"/>
              <a:gd name="connsiteY603" fmla="*/ 1035385 h 6858000"/>
              <a:gd name="connsiteX604" fmla="*/ 3153873 w 4724401"/>
              <a:gd name="connsiteY604" fmla="*/ 898971 h 6858000"/>
              <a:gd name="connsiteX605" fmla="*/ 3276511 w 4724401"/>
              <a:gd name="connsiteY605" fmla="*/ 786423 h 6858000"/>
              <a:gd name="connsiteX606" fmla="*/ 3584154 w 4724401"/>
              <a:gd name="connsiteY606" fmla="*/ 448218 h 6858000"/>
              <a:gd name="connsiteX607" fmla="*/ 3624562 w 4724401"/>
              <a:gd name="connsiteY607" fmla="*/ 367041 h 6858000"/>
              <a:gd name="connsiteX608" fmla="*/ 3766672 w 4724401"/>
              <a:gd name="connsiteY608" fmla="*/ 359429 h 6858000"/>
              <a:gd name="connsiteX609" fmla="*/ 3996338 w 4724401"/>
              <a:gd name="connsiteY609" fmla="*/ 968237 h 6858000"/>
              <a:gd name="connsiteX610" fmla="*/ 3766672 w 4724401"/>
              <a:gd name="connsiteY610" fmla="*/ 359429 h 6858000"/>
              <a:gd name="connsiteX611" fmla="*/ 3882765 w 4724401"/>
              <a:gd name="connsiteY611" fmla="*/ 0 h 6858000"/>
              <a:gd name="connsiteX612" fmla="*/ 3995099 w 4724401"/>
              <a:gd name="connsiteY612" fmla="*/ 0 h 6858000"/>
              <a:gd name="connsiteX613" fmla="*/ 4163818 w 4724401"/>
              <a:gd name="connsiteY613" fmla="*/ 234104 h 6858000"/>
              <a:gd name="connsiteX614" fmla="*/ 4172099 w 4724401"/>
              <a:gd name="connsiteY614" fmla="*/ 234207 h 6858000"/>
              <a:gd name="connsiteX615" fmla="*/ 4628589 w 4724401"/>
              <a:gd name="connsiteY615" fmla="*/ 289746 h 6858000"/>
              <a:gd name="connsiteX616" fmla="*/ 4724401 w 4724401"/>
              <a:gd name="connsiteY616" fmla="*/ 281632 h 6858000"/>
              <a:gd name="connsiteX617" fmla="*/ 4724401 w 4724401"/>
              <a:gd name="connsiteY617" fmla="*/ 330664 h 6858000"/>
              <a:gd name="connsiteX618" fmla="*/ 4657975 w 4724401"/>
              <a:gd name="connsiteY618" fmla="*/ 338772 h 6858000"/>
              <a:gd name="connsiteX619" fmla="*/ 4227047 w 4724401"/>
              <a:gd name="connsiteY619" fmla="*/ 313415 h 6858000"/>
              <a:gd name="connsiteX620" fmla="*/ 4346041 w 4724401"/>
              <a:gd name="connsiteY620" fmla="*/ 456086 h 6858000"/>
              <a:gd name="connsiteX621" fmla="*/ 4599604 w 4724401"/>
              <a:gd name="connsiteY621" fmla="*/ 723178 h 6858000"/>
              <a:gd name="connsiteX622" fmla="*/ 4724401 w 4724401"/>
              <a:gd name="connsiteY622" fmla="*/ 833497 h 6858000"/>
              <a:gd name="connsiteX623" fmla="*/ 4724401 w 4724401"/>
              <a:gd name="connsiteY623" fmla="*/ 950118 h 6858000"/>
              <a:gd name="connsiteX624" fmla="*/ 4655015 w 4724401"/>
              <a:gd name="connsiteY624" fmla="*/ 891426 h 6858000"/>
              <a:gd name="connsiteX625" fmla="*/ 4348002 w 4724401"/>
              <a:gd name="connsiteY625" fmla="*/ 2205895 h 6858000"/>
              <a:gd name="connsiteX626" fmla="*/ 4262250 w 4724401"/>
              <a:gd name="connsiteY626" fmla="*/ 2219972 h 6858000"/>
              <a:gd name="connsiteX627" fmla="*/ 4550611 w 4724401"/>
              <a:gd name="connsiteY627" fmla="*/ 817540 h 6858000"/>
              <a:gd name="connsiteX628" fmla="*/ 4564418 w 4724401"/>
              <a:gd name="connsiteY628" fmla="*/ 808293 h 6858000"/>
              <a:gd name="connsiteX629" fmla="*/ 4266388 w 4724401"/>
              <a:gd name="connsiteY629" fmla="*/ 500083 h 6858000"/>
              <a:gd name="connsiteX630" fmla="*/ 4032842 w 4724401"/>
              <a:gd name="connsiteY630" fmla="*/ 211809 h 6858000"/>
              <a:gd name="connsiteX631" fmla="*/ 3721337 w 4724401"/>
              <a:gd name="connsiteY631" fmla="*/ 0 h 6858000"/>
              <a:gd name="connsiteX632" fmla="*/ 3797544 w 4724401"/>
              <a:gd name="connsiteY632" fmla="*/ 0 h 6858000"/>
              <a:gd name="connsiteX633" fmla="*/ 3775734 w 4724401"/>
              <a:gd name="connsiteY633" fmla="*/ 95131 h 6858000"/>
              <a:gd name="connsiteX634" fmla="*/ 3724807 w 4724401"/>
              <a:gd name="connsiteY634" fmla="*/ 272257 h 6858000"/>
              <a:gd name="connsiteX635" fmla="*/ 3726844 w 4724401"/>
              <a:gd name="connsiteY635" fmla="*/ 282988 h 6858000"/>
              <a:gd name="connsiteX636" fmla="*/ 3742664 w 4724401"/>
              <a:gd name="connsiteY636" fmla="*/ 279918 h 6858000"/>
              <a:gd name="connsiteX637" fmla="*/ 4103910 w 4724401"/>
              <a:gd name="connsiteY637" fmla="*/ 1161917 h 6858000"/>
              <a:gd name="connsiteX638" fmla="*/ 4020269 w 4724401"/>
              <a:gd name="connsiteY638" fmla="*/ 1200406 h 6858000"/>
              <a:gd name="connsiteX639" fmla="*/ 3674882 w 4724401"/>
              <a:gd name="connsiteY639" fmla="*/ 488524 h 6858000"/>
              <a:gd name="connsiteX640" fmla="*/ 3132682 w 4724401"/>
              <a:gd name="connsiteY640" fmla="*/ 1072284 h 6858000"/>
              <a:gd name="connsiteX641" fmla="*/ 2716346 w 4724401"/>
              <a:gd name="connsiteY641" fmla="*/ 1276376 h 6858000"/>
              <a:gd name="connsiteX642" fmla="*/ 2716772 w 4724401"/>
              <a:gd name="connsiteY642" fmla="*/ 1255462 h 6858000"/>
              <a:gd name="connsiteX643" fmla="*/ 3471096 w 4724401"/>
              <a:gd name="connsiteY643" fmla="*/ 437072 h 6858000"/>
              <a:gd name="connsiteX644" fmla="*/ 3639057 w 4724401"/>
              <a:gd name="connsiteY644" fmla="*/ 286334 h 6858000"/>
              <a:gd name="connsiteX645" fmla="*/ 3640309 w 4724401"/>
              <a:gd name="connsiteY645" fmla="*/ 284664 h 6858000"/>
              <a:gd name="connsiteX646" fmla="*/ 3646022 w 4724401"/>
              <a:gd name="connsiteY646" fmla="*/ 276711 h 6858000"/>
              <a:gd name="connsiteX647" fmla="*/ 3707943 w 4724401"/>
              <a:gd name="connsiteY647" fmla="*/ 65958 h 6858000"/>
              <a:gd name="connsiteX648" fmla="*/ 2867960 w 4724401"/>
              <a:gd name="connsiteY648" fmla="*/ 0 h 6858000"/>
              <a:gd name="connsiteX649" fmla="*/ 2926351 w 4724401"/>
              <a:gd name="connsiteY649" fmla="*/ 0 h 6858000"/>
              <a:gd name="connsiteX650" fmla="*/ 2902823 w 4724401"/>
              <a:gd name="connsiteY650" fmla="*/ 262929 h 6858000"/>
              <a:gd name="connsiteX651" fmla="*/ 2940663 w 4724401"/>
              <a:gd name="connsiteY651" fmla="*/ 140884 h 6858000"/>
              <a:gd name="connsiteX652" fmla="*/ 2947039 w 4724401"/>
              <a:gd name="connsiteY652" fmla="*/ 122524 h 6858000"/>
              <a:gd name="connsiteX653" fmla="*/ 2984316 w 4724401"/>
              <a:gd name="connsiteY653" fmla="*/ 0 h 6858000"/>
              <a:gd name="connsiteX654" fmla="*/ 3016114 w 4724401"/>
              <a:gd name="connsiteY654" fmla="*/ 0 h 6858000"/>
              <a:gd name="connsiteX655" fmla="*/ 2979949 w 4724401"/>
              <a:gd name="connsiteY655" fmla="*/ 119274 h 6858000"/>
              <a:gd name="connsiteX656" fmla="*/ 3023879 w 4724401"/>
              <a:gd name="connsiteY656" fmla="*/ 0 h 6858000"/>
              <a:gd name="connsiteX657" fmla="*/ 3105400 w 4724401"/>
              <a:gd name="connsiteY657" fmla="*/ 0 h 6858000"/>
              <a:gd name="connsiteX658" fmla="*/ 3094669 w 4724401"/>
              <a:gd name="connsiteY658" fmla="*/ 30308 h 6858000"/>
              <a:gd name="connsiteX659" fmla="*/ 2901945 w 4724401"/>
              <a:gd name="connsiteY659" fmla="*/ 466538 h 6858000"/>
              <a:gd name="connsiteX660" fmla="*/ 2815209 w 4724401"/>
              <a:gd name="connsiteY660" fmla="*/ 497361 h 6858000"/>
              <a:gd name="connsiteX661" fmla="*/ 2844845 w 4724401"/>
              <a:gd name="connsiteY661" fmla="*/ 127638 h 6858000"/>
              <a:gd name="connsiteX662" fmla="*/ 1057230 w 4724401"/>
              <a:gd name="connsiteY662" fmla="*/ 0 h 6858000"/>
              <a:gd name="connsiteX663" fmla="*/ 1111003 w 4724401"/>
              <a:gd name="connsiteY663" fmla="*/ 0 h 6858000"/>
              <a:gd name="connsiteX664" fmla="*/ 1125553 w 4724401"/>
              <a:gd name="connsiteY664" fmla="*/ 52588 h 6858000"/>
              <a:gd name="connsiteX665" fmla="*/ 1304276 w 4724401"/>
              <a:gd name="connsiteY665" fmla="*/ 476275 h 6858000"/>
              <a:gd name="connsiteX666" fmla="*/ 1492066 w 4724401"/>
              <a:gd name="connsiteY666" fmla="*/ 886333 h 6858000"/>
              <a:gd name="connsiteX667" fmla="*/ 1423698 w 4724401"/>
              <a:gd name="connsiteY667" fmla="*/ 710817 h 6858000"/>
              <a:gd name="connsiteX668" fmla="*/ 1357609 w 4724401"/>
              <a:gd name="connsiteY668" fmla="*/ 532892 h 6858000"/>
              <a:gd name="connsiteX669" fmla="*/ 1309550 w 4724401"/>
              <a:gd name="connsiteY669" fmla="*/ 374031 h 6858000"/>
              <a:gd name="connsiteX670" fmla="*/ 1193673 w 4724401"/>
              <a:gd name="connsiteY670" fmla="*/ 49533 h 6858000"/>
              <a:gd name="connsiteX671" fmla="*/ 1164391 w 4724401"/>
              <a:gd name="connsiteY671" fmla="*/ 0 h 6858000"/>
              <a:gd name="connsiteX672" fmla="*/ 1200666 w 4724401"/>
              <a:gd name="connsiteY672" fmla="*/ 0 h 6858000"/>
              <a:gd name="connsiteX673" fmla="*/ 1223408 w 4724401"/>
              <a:gd name="connsiteY673" fmla="*/ 38996 h 6858000"/>
              <a:gd name="connsiteX674" fmla="*/ 1339635 w 4724401"/>
              <a:gd name="connsiteY674" fmla="*/ 365517 h 6858000"/>
              <a:gd name="connsiteX675" fmla="*/ 1387469 w 4724401"/>
              <a:gd name="connsiteY675" fmla="*/ 523079 h 6858000"/>
              <a:gd name="connsiteX676" fmla="*/ 1452685 w 4724401"/>
              <a:gd name="connsiteY676" fmla="*/ 699806 h 6858000"/>
              <a:gd name="connsiteX677" fmla="*/ 1492092 w 4724401"/>
              <a:gd name="connsiteY677" fmla="*/ 800424 h 6858000"/>
              <a:gd name="connsiteX678" fmla="*/ 1455302 w 4724401"/>
              <a:gd name="connsiteY678" fmla="*/ 632913 h 6858000"/>
              <a:gd name="connsiteX679" fmla="*/ 1222336 w 4724401"/>
              <a:gd name="connsiteY679" fmla="*/ 9480 h 6858000"/>
              <a:gd name="connsiteX680" fmla="*/ 1214634 w 4724401"/>
              <a:gd name="connsiteY680" fmla="*/ 0 h 6858000"/>
              <a:gd name="connsiteX681" fmla="*/ 1289827 w 4724401"/>
              <a:gd name="connsiteY681" fmla="*/ 0 h 6858000"/>
              <a:gd name="connsiteX682" fmla="*/ 1321076 w 4724401"/>
              <a:gd name="connsiteY682" fmla="*/ 59722 h 6858000"/>
              <a:gd name="connsiteX683" fmla="*/ 1512579 w 4724401"/>
              <a:gd name="connsiteY683" fmla="*/ 626441 h 6858000"/>
              <a:gd name="connsiteX684" fmla="*/ 1506076 w 4724401"/>
              <a:gd name="connsiteY684" fmla="*/ 1089289 h 6858000"/>
              <a:gd name="connsiteX685" fmla="*/ 1486346 w 4724401"/>
              <a:gd name="connsiteY685" fmla="*/ 1079919 h 6858000"/>
              <a:gd name="connsiteX686" fmla="*/ 1070511 w 4724401"/>
              <a:gd name="connsiteY686" fmla="*/ 48609 h 6858000"/>
              <a:gd name="connsiteX687" fmla="*/ 43151 w 4724401"/>
              <a:gd name="connsiteY687" fmla="*/ 0 h 6858000"/>
              <a:gd name="connsiteX688" fmla="*/ 95283 w 4724401"/>
              <a:gd name="connsiteY688" fmla="*/ 0 h 6858000"/>
              <a:gd name="connsiteX689" fmla="*/ 300708 w 4724401"/>
              <a:gd name="connsiteY689" fmla="*/ 154571 h 6858000"/>
              <a:gd name="connsiteX690" fmla="*/ 530414 w 4724401"/>
              <a:gd name="connsiteY690" fmla="*/ 354673 h 6858000"/>
              <a:gd name="connsiteX691" fmla="*/ 333785 w 4724401"/>
              <a:gd name="connsiteY691" fmla="*/ 161564 h 6858000"/>
              <a:gd name="connsiteX692" fmla="*/ 147005 w 4724401"/>
              <a:gd name="connsiteY692" fmla="*/ 0 h 6858000"/>
              <a:gd name="connsiteX693" fmla="*/ 272509 w 4724401"/>
              <a:gd name="connsiteY693" fmla="*/ 0 h 6858000"/>
              <a:gd name="connsiteX694" fmla="*/ 326276 w 4724401"/>
              <a:gd name="connsiteY694" fmla="*/ 45847 h 6858000"/>
              <a:gd name="connsiteX695" fmla="*/ 823759 w 4724401"/>
              <a:gd name="connsiteY695" fmla="*/ 574145 h 6858000"/>
              <a:gd name="connsiteX696" fmla="*/ 811254 w 4724401"/>
              <a:gd name="connsiteY696" fmla="*/ 665546 h 6858000"/>
              <a:gd name="connsiteX697" fmla="*/ 154042 w 4724401"/>
              <a:gd name="connsiteY697" fmla="*/ 261522 h 6858000"/>
              <a:gd name="connsiteX698" fmla="*/ 13550 w 4724401"/>
              <a:gd name="connsiteY698" fmla="*/ 158423 h 6858000"/>
              <a:gd name="connsiteX699" fmla="*/ 0 w 4724401"/>
              <a:gd name="connsiteY699" fmla="*/ 146618 h 6858000"/>
              <a:gd name="connsiteX700" fmla="*/ 0 w 4724401"/>
              <a:gd name="connsiteY700" fmla="*/ 59161 h 6858000"/>
              <a:gd name="connsiteX701" fmla="*/ 45427 w 4724401"/>
              <a:gd name="connsiteY701" fmla="*/ 101078 h 6858000"/>
              <a:gd name="connsiteX702" fmla="*/ 630103 w 4724401"/>
              <a:gd name="connsiteY702" fmla="*/ 485885 h 6858000"/>
              <a:gd name="connsiteX703" fmla="*/ 532040 w 4724401"/>
              <a:gd name="connsiteY703" fmla="*/ 399359 h 6858000"/>
              <a:gd name="connsiteX704" fmla="*/ 517618 w 4724401"/>
              <a:gd name="connsiteY704" fmla="*/ 385726 h 6858000"/>
              <a:gd name="connsiteX705" fmla="*/ 285074 w 4724401"/>
              <a:gd name="connsiteY705" fmla="*/ 18275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</a:cxnLst>
            <a:rect l="l" t="t" r="r" b="b"/>
            <a:pathLst>
              <a:path w="4724401" h="6858000">
                <a:moveTo>
                  <a:pt x="369702" y="6712169"/>
                </a:moveTo>
                <a:lnTo>
                  <a:pt x="366575" y="6715556"/>
                </a:lnTo>
                <a:cubicBezTo>
                  <a:pt x="367954" y="6715031"/>
                  <a:pt x="369326" y="6714512"/>
                  <a:pt x="371637" y="6713954"/>
                </a:cubicBezTo>
                <a:close/>
                <a:moveTo>
                  <a:pt x="1019354" y="6315006"/>
                </a:moveTo>
                <a:cubicBezTo>
                  <a:pt x="847231" y="6483030"/>
                  <a:pt x="636234" y="6599053"/>
                  <a:pt x="441046" y="6691153"/>
                </a:cubicBezTo>
                <a:cubicBezTo>
                  <a:pt x="668934" y="6613112"/>
                  <a:pt x="947819" y="6494377"/>
                  <a:pt x="1019354" y="6315006"/>
                </a:cubicBezTo>
                <a:close/>
                <a:moveTo>
                  <a:pt x="991680" y="6298413"/>
                </a:moveTo>
                <a:cubicBezTo>
                  <a:pt x="775775" y="6396465"/>
                  <a:pt x="575302" y="6507871"/>
                  <a:pt x="409060" y="6671470"/>
                </a:cubicBezTo>
                <a:cubicBezTo>
                  <a:pt x="603834" y="6580783"/>
                  <a:pt x="817655" y="6465584"/>
                  <a:pt x="991680" y="6298413"/>
                </a:cubicBezTo>
                <a:close/>
                <a:moveTo>
                  <a:pt x="4724401" y="6289099"/>
                </a:moveTo>
                <a:lnTo>
                  <a:pt x="4724401" y="6407899"/>
                </a:lnTo>
                <a:lnTo>
                  <a:pt x="4689678" y="6440241"/>
                </a:lnTo>
                <a:cubicBezTo>
                  <a:pt x="4615724" y="6515503"/>
                  <a:pt x="4545518" y="6594166"/>
                  <a:pt x="4477543" y="6674836"/>
                </a:cubicBezTo>
                <a:lnTo>
                  <a:pt x="4329957" y="6858000"/>
                </a:lnTo>
                <a:lnTo>
                  <a:pt x="4218595" y="6858000"/>
                </a:lnTo>
                <a:lnTo>
                  <a:pt x="4368888" y="6668412"/>
                </a:lnTo>
                <a:cubicBezTo>
                  <a:pt x="4431654" y="6591444"/>
                  <a:pt x="4495926" y="6515754"/>
                  <a:pt x="4563091" y="6442508"/>
                </a:cubicBezTo>
                <a:cubicBezTo>
                  <a:pt x="4593999" y="6408904"/>
                  <a:pt x="4626518" y="6376648"/>
                  <a:pt x="4660205" y="6345369"/>
                </a:cubicBezTo>
                <a:close/>
                <a:moveTo>
                  <a:pt x="4724401" y="6198577"/>
                </a:moveTo>
                <a:lnTo>
                  <a:pt x="4724401" y="6238480"/>
                </a:lnTo>
                <a:lnTo>
                  <a:pt x="4689789" y="6268382"/>
                </a:lnTo>
                <a:cubicBezTo>
                  <a:pt x="4591303" y="6361972"/>
                  <a:pt x="4502007" y="6464046"/>
                  <a:pt x="4418722" y="6570886"/>
                </a:cubicBezTo>
                <a:lnTo>
                  <a:pt x="4214944" y="6858000"/>
                </a:lnTo>
                <a:lnTo>
                  <a:pt x="4177898" y="6858000"/>
                </a:lnTo>
                <a:lnTo>
                  <a:pt x="4391597" y="6556370"/>
                </a:lnTo>
                <a:cubicBezTo>
                  <a:pt x="4476641" y="6446900"/>
                  <a:pt x="4567929" y="6342186"/>
                  <a:pt x="4668889" y="6246399"/>
                </a:cubicBezTo>
                <a:close/>
                <a:moveTo>
                  <a:pt x="4724401" y="5924240"/>
                </a:moveTo>
                <a:lnTo>
                  <a:pt x="4724401" y="6044002"/>
                </a:lnTo>
                <a:lnTo>
                  <a:pt x="4695216" y="6071545"/>
                </a:lnTo>
                <a:cubicBezTo>
                  <a:pt x="4548599" y="6220767"/>
                  <a:pt x="4426366" y="6399245"/>
                  <a:pt x="4317146" y="6587716"/>
                </a:cubicBezTo>
                <a:lnTo>
                  <a:pt x="4171627" y="6858000"/>
                </a:lnTo>
                <a:lnTo>
                  <a:pt x="4081585" y="6858000"/>
                </a:lnTo>
                <a:lnTo>
                  <a:pt x="4238603" y="6559341"/>
                </a:lnTo>
                <a:cubicBezTo>
                  <a:pt x="4349147" y="6364728"/>
                  <a:pt x="4472301" y="6179172"/>
                  <a:pt x="4620848" y="6021419"/>
                </a:cubicBezTo>
                <a:close/>
                <a:moveTo>
                  <a:pt x="103333" y="5699602"/>
                </a:moveTo>
                <a:cubicBezTo>
                  <a:pt x="133282" y="5726353"/>
                  <a:pt x="175725" y="5762843"/>
                  <a:pt x="233938" y="5809416"/>
                </a:cubicBezTo>
                <a:cubicBezTo>
                  <a:pt x="390802" y="5935412"/>
                  <a:pt x="652575" y="6145703"/>
                  <a:pt x="883580" y="6180710"/>
                </a:cubicBezTo>
                <a:cubicBezTo>
                  <a:pt x="736829" y="6133021"/>
                  <a:pt x="610173" y="6040280"/>
                  <a:pt x="487337" y="5950182"/>
                </a:cubicBezTo>
                <a:cubicBezTo>
                  <a:pt x="443670" y="5917932"/>
                  <a:pt x="398584" y="5885270"/>
                  <a:pt x="354051" y="5854912"/>
                </a:cubicBezTo>
                <a:cubicBezTo>
                  <a:pt x="302352" y="5819720"/>
                  <a:pt x="247963" y="5787429"/>
                  <a:pt x="195436" y="5755068"/>
                </a:cubicBezTo>
                <a:close/>
                <a:moveTo>
                  <a:pt x="51253" y="5631825"/>
                </a:moveTo>
                <a:lnTo>
                  <a:pt x="211622" y="5728803"/>
                </a:lnTo>
                <a:cubicBezTo>
                  <a:pt x="264592" y="5760684"/>
                  <a:pt x="319013" y="5793908"/>
                  <a:pt x="371652" y="5829062"/>
                </a:cubicBezTo>
                <a:cubicBezTo>
                  <a:pt x="417589" y="5859824"/>
                  <a:pt x="462230" y="5892964"/>
                  <a:pt x="505903" y="5925221"/>
                </a:cubicBezTo>
                <a:cubicBezTo>
                  <a:pt x="628246" y="6014875"/>
                  <a:pt x="754907" y="6107611"/>
                  <a:pt x="899240" y="6153068"/>
                </a:cubicBezTo>
                <a:cubicBezTo>
                  <a:pt x="928476" y="6162153"/>
                  <a:pt x="958088" y="6168887"/>
                  <a:pt x="988114" y="6174204"/>
                </a:cubicBezTo>
                <a:cubicBezTo>
                  <a:pt x="943280" y="6136411"/>
                  <a:pt x="896194" y="6100100"/>
                  <a:pt x="845971" y="6067177"/>
                </a:cubicBezTo>
                <a:cubicBezTo>
                  <a:pt x="720131" y="5983257"/>
                  <a:pt x="580034" y="5915740"/>
                  <a:pt x="448057" y="5841376"/>
                </a:cubicBezTo>
                <a:cubicBezTo>
                  <a:pt x="341781" y="5780886"/>
                  <a:pt x="90319" y="5630263"/>
                  <a:pt x="51253" y="5631825"/>
                </a:cubicBezTo>
                <a:close/>
                <a:moveTo>
                  <a:pt x="2606687" y="5630718"/>
                </a:moveTo>
                <a:cubicBezTo>
                  <a:pt x="2484040" y="5952782"/>
                  <a:pt x="2550772" y="6305470"/>
                  <a:pt x="2645658" y="6640259"/>
                </a:cubicBezTo>
                <a:cubicBezTo>
                  <a:pt x="2605413" y="6320984"/>
                  <a:pt x="2566733" y="5970903"/>
                  <a:pt x="2606687" y="5630718"/>
                </a:cubicBezTo>
                <a:close/>
                <a:moveTo>
                  <a:pt x="3642057" y="5573487"/>
                </a:moveTo>
                <a:cubicBezTo>
                  <a:pt x="3639338" y="5575453"/>
                  <a:pt x="3635693" y="5577466"/>
                  <a:pt x="3632981" y="5579437"/>
                </a:cubicBezTo>
                <a:cubicBezTo>
                  <a:pt x="3509182" y="5674738"/>
                  <a:pt x="3441993" y="5811556"/>
                  <a:pt x="3382436" y="5952726"/>
                </a:cubicBezTo>
                <a:cubicBezTo>
                  <a:pt x="3286719" y="6179641"/>
                  <a:pt x="3231101" y="6419386"/>
                  <a:pt x="3191929" y="6662669"/>
                </a:cubicBezTo>
                <a:cubicBezTo>
                  <a:pt x="3237125" y="6465250"/>
                  <a:pt x="3296425" y="6271000"/>
                  <a:pt x="3369898" y="6081771"/>
                </a:cubicBezTo>
                <a:cubicBezTo>
                  <a:pt x="3454377" y="5865084"/>
                  <a:pt x="3540614" y="5703753"/>
                  <a:pt x="3642057" y="5573487"/>
                </a:cubicBezTo>
                <a:close/>
                <a:moveTo>
                  <a:pt x="2650666" y="5530686"/>
                </a:moveTo>
                <a:cubicBezTo>
                  <a:pt x="2650695" y="5531619"/>
                  <a:pt x="2650695" y="5531619"/>
                  <a:pt x="2650249" y="5532101"/>
                </a:cubicBezTo>
                <a:cubicBezTo>
                  <a:pt x="2594633" y="5864991"/>
                  <a:pt x="2624834" y="6212617"/>
                  <a:pt x="2663808" y="6535215"/>
                </a:cubicBezTo>
                <a:lnTo>
                  <a:pt x="2665418" y="6132756"/>
                </a:lnTo>
                <a:cubicBezTo>
                  <a:pt x="2666315" y="5945493"/>
                  <a:pt x="2661038" y="5743579"/>
                  <a:pt x="2650666" y="5530686"/>
                </a:cubicBezTo>
                <a:close/>
                <a:moveTo>
                  <a:pt x="2680277" y="5479204"/>
                </a:moveTo>
                <a:cubicBezTo>
                  <a:pt x="2679826" y="5479692"/>
                  <a:pt x="2679381" y="5480173"/>
                  <a:pt x="2678972" y="5481582"/>
                </a:cubicBezTo>
                <a:cubicBezTo>
                  <a:pt x="2691463" y="5712555"/>
                  <a:pt x="2697451" y="5932139"/>
                  <a:pt x="2696666" y="6133836"/>
                </a:cubicBezTo>
                <a:lnTo>
                  <a:pt x="2695769" y="6390955"/>
                </a:lnTo>
                <a:cubicBezTo>
                  <a:pt x="2712509" y="6297144"/>
                  <a:pt x="2727840" y="6202916"/>
                  <a:pt x="2739893" y="6108357"/>
                </a:cubicBezTo>
                <a:cubicBezTo>
                  <a:pt x="2767348" y="5886500"/>
                  <a:pt x="2737035" y="5687445"/>
                  <a:pt x="2680277" y="5479204"/>
                </a:cubicBezTo>
                <a:close/>
                <a:moveTo>
                  <a:pt x="1132195" y="5467980"/>
                </a:moveTo>
                <a:cubicBezTo>
                  <a:pt x="1313054" y="5495211"/>
                  <a:pt x="1494925" y="5512628"/>
                  <a:pt x="1679056" y="5516907"/>
                </a:cubicBezTo>
                <a:cubicBezTo>
                  <a:pt x="1838007" y="5520331"/>
                  <a:pt x="1983050" y="5490313"/>
                  <a:pt x="2128648" y="5474249"/>
                </a:cubicBezTo>
                <a:cubicBezTo>
                  <a:pt x="2028248" y="5467548"/>
                  <a:pt x="1925543" y="5473055"/>
                  <a:pt x="1825619" y="5478447"/>
                </a:cubicBezTo>
                <a:lnTo>
                  <a:pt x="1737798" y="5483353"/>
                </a:lnTo>
                <a:cubicBezTo>
                  <a:pt x="1536509" y="5492800"/>
                  <a:pt x="1332771" y="5487439"/>
                  <a:pt x="1132195" y="5467980"/>
                </a:cubicBezTo>
                <a:close/>
                <a:moveTo>
                  <a:pt x="1456157" y="5371404"/>
                </a:moveTo>
                <a:cubicBezTo>
                  <a:pt x="1385125" y="5373535"/>
                  <a:pt x="1314200" y="5378444"/>
                  <a:pt x="1244432" y="5385601"/>
                </a:cubicBezTo>
                <a:cubicBezTo>
                  <a:pt x="1151404" y="5395142"/>
                  <a:pt x="1060429" y="5408677"/>
                  <a:pt x="973990" y="5424940"/>
                </a:cubicBezTo>
                <a:cubicBezTo>
                  <a:pt x="1017323" y="5425535"/>
                  <a:pt x="1061253" y="5429367"/>
                  <a:pt x="1103809" y="5433720"/>
                </a:cubicBezTo>
                <a:lnTo>
                  <a:pt x="1123454" y="5435727"/>
                </a:lnTo>
                <a:cubicBezTo>
                  <a:pt x="1326373" y="5455563"/>
                  <a:pt x="1533386" y="5461253"/>
                  <a:pt x="1737017" y="5452183"/>
                </a:cubicBezTo>
                <a:cubicBezTo>
                  <a:pt x="1766288" y="5450544"/>
                  <a:pt x="1795121" y="5449390"/>
                  <a:pt x="1824397" y="5447757"/>
                </a:cubicBezTo>
                <a:cubicBezTo>
                  <a:pt x="1905266" y="5443590"/>
                  <a:pt x="1987993" y="5439352"/>
                  <a:pt x="2070059" y="5441660"/>
                </a:cubicBezTo>
                <a:cubicBezTo>
                  <a:pt x="1883310" y="5383634"/>
                  <a:pt x="1669251" y="5365013"/>
                  <a:pt x="1456157" y="5371404"/>
                </a:cubicBezTo>
                <a:close/>
                <a:moveTo>
                  <a:pt x="4724401" y="5202141"/>
                </a:moveTo>
                <a:lnTo>
                  <a:pt x="4724401" y="5319690"/>
                </a:lnTo>
                <a:lnTo>
                  <a:pt x="4690088" y="5349711"/>
                </a:lnTo>
                <a:cubicBezTo>
                  <a:pt x="4608685" y="5427949"/>
                  <a:pt x="4537495" y="5522778"/>
                  <a:pt x="4463413" y="5615162"/>
                </a:cubicBezTo>
                <a:cubicBezTo>
                  <a:pt x="4428815" y="5658459"/>
                  <a:pt x="4393697" y="5700384"/>
                  <a:pt x="4358134" y="5742791"/>
                </a:cubicBezTo>
                <a:cubicBezTo>
                  <a:pt x="4364015" y="5738366"/>
                  <a:pt x="4369890" y="5733933"/>
                  <a:pt x="4376219" y="5729027"/>
                </a:cubicBezTo>
                <a:cubicBezTo>
                  <a:pt x="4445817" y="5675939"/>
                  <a:pt x="4517680" y="5621374"/>
                  <a:pt x="4582340" y="5561037"/>
                </a:cubicBezTo>
                <a:cubicBezTo>
                  <a:pt x="4621394" y="5524545"/>
                  <a:pt x="4658482" y="5485345"/>
                  <a:pt x="4694684" y="5447098"/>
                </a:cubicBezTo>
                <a:lnTo>
                  <a:pt x="4724401" y="5415874"/>
                </a:lnTo>
                <a:lnTo>
                  <a:pt x="4724401" y="5461678"/>
                </a:lnTo>
                <a:lnTo>
                  <a:pt x="4718341" y="5468043"/>
                </a:lnTo>
                <a:cubicBezTo>
                  <a:pt x="4681696" y="5506771"/>
                  <a:pt x="4644162" y="5546455"/>
                  <a:pt x="4604655" y="5583434"/>
                </a:cubicBezTo>
                <a:cubicBezTo>
                  <a:pt x="4591636" y="5595592"/>
                  <a:pt x="4578581" y="5606832"/>
                  <a:pt x="4565074" y="5618550"/>
                </a:cubicBezTo>
                <a:cubicBezTo>
                  <a:pt x="4601957" y="5591693"/>
                  <a:pt x="4641858" y="5563143"/>
                  <a:pt x="4682209" y="5532923"/>
                </a:cubicBezTo>
                <a:lnTo>
                  <a:pt x="4724401" y="5499248"/>
                </a:lnTo>
                <a:lnTo>
                  <a:pt x="4724401" y="5608295"/>
                </a:lnTo>
                <a:lnTo>
                  <a:pt x="4713577" y="5616803"/>
                </a:lnTo>
                <a:cubicBezTo>
                  <a:pt x="4481263" y="5805403"/>
                  <a:pt x="4239092" y="5980417"/>
                  <a:pt x="3989559" y="6145945"/>
                </a:cubicBezTo>
                <a:cubicBezTo>
                  <a:pt x="3958721" y="6166743"/>
                  <a:pt x="3915645" y="6091150"/>
                  <a:pt x="3939824" y="6066900"/>
                </a:cubicBezTo>
                <a:cubicBezTo>
                  <a:pt x="4170724" y="5831323"/>
                  <a:pt x="4361787" y="5566131"/>
                  <a:pt x="4584537" y="5324826"/>
                </a:cubicBezTo>
                <a:cubicBezTo>
                  <a:pt x="4616120" y="5290612"/>
                  <a:pt x="4648400" y="5259282"/>
                  <a:pt x="4682005" y="5231398"/>
                </a:cubicBezTo>
                <a:close/>
                <a:moveTo>
                  <a:pt x="1903353" y="5044827"/>
                </a:moveTo>
                <a:cubicBezTo>
                  <a:pt x="1900901" y="5049058"/>
                  <a:pt x="1913196" y="5065331"/>
                  <a:pt x="1936931" y="5093954"/>
                </a:cubicBezTo>
                <a:cubicBezTo>
                  <a:pt x="2021149" y="5196773"/>
                  <a:pt x="2108079" y="5297623"/>
                  <a:pt x="2195868" y="5396574"/>
                </a:cubicBezTo>
                <a:cubicBezTo>
                  <a:pt x="2196092" y="5309013"/>
                  <a:pt x="2155695" y="5230515"/>
                  <a:pt x="2088852" y="5166123"/>
                </a:cubicBezTo>
                <a:cubicBezTo>
                  <a:pt x="2054441" y="5132572"/>
                  <a:pt x="2001584" y="5091839"/>
                  <a:pt x="1958241" y="5067955"/>
                </a:cubicBezTo>
                <a:cubicBezTo>
                  <a:pt x="1922998" y="5048408"/>
                  <a:pt x="1905803" y="5040595"/>
                  <a:pt x="1903353" y="5044827"/>
                </a:cubicBezTo>
                <a:close/>
                <a:moveTo>
                  <a:pt x="1979378" y="4769504"/>
                </a:moveTo>
                <a:cubicBezTo>
                  <a:pt x="2251008" y="4946802"/>
                  <a:pt x="2557265" y="5046794"/>
                  <a:pt x="2882120" y="5064547"/>
                </a:cubicBezTo>
                <a:cubicBezTo>
                  <a:pt x="2852884" y="5055476"/>
                  <a:pt x="2822307" y="5047842"/>
                  <a:pt x="2793103" y="5039699"/>
                </a:cubicBezTo>
                <a:lnTo>
                  <a:pt x="2770041" y="5033634"/>
                </a:lnTo>
                <a:cubicBezTo>
                  <a:pt x="2500352" y="4962917"/>
                  <a:pt x="2236095" y="4864963"/>
                  <a:pt x="1979378" y="4769504"/>
                </a:cubicBezTo>
                <a:close/>
                <a:moveTo>
                  <a:pt x="1927410" y="4716164"/>
                </a:moveTo>
                <a:cubicBezTo>
                  <a:pt x="1938311" y="4720848"/>
                  <a:pt x="1949172" y="4724604"/>
                  <a:pt x="1959587" y="4728849"/>
                </a:cubicBezTo>
                <a:cubicBezTo>
                  <a:pt x="2224818" y="4827692"/>
                  <a:pt x="2499050" y="4930367"/>
                  <a:pt x="2777707" y="5003991"/>
                </a:cubicBezTo>
                <a:lnTo>
                  <a:pt x="2800768" y="5010056"/>
                </a:lnTo>
                <a:cubicBezTo>
                  <a:pt x="2826662" y="5016937"/>
                  <a:pt x="2852553" y="5023818"/>
                  <a:pt x="2879408" y="5031590"/>
                </a:cubicBezTo>
                <a:cubicBezTo>
                  <a:pt x="2873718" y="5029024"/>
                  <a:pt x="2868475" y="5025973"/>
                  <a:pt x="2862295" y="5022958"/>
                </a:cubicBezTo>
                <a:cubicBezTo>
                  <a:pt x="2846112" y="5014292"/>
                  <a:pt x="2829972" y="5006555"/>
                  <a:pt x="2813343" y="4998369"/>
                </a:cubicBezTo>
                <a:cubicBezTo>
                  <a:pt x="2759214" y="4972589"/>
                  <a:pt x="2702010" y="4951123"/>
                  <a:pt x="2646245" y="4930999"/>
                </a:cubicBezTo>
                <a:cubicBezTo>
                  <a:pt x="2437298" y="4853662"/>
                  <a:pt x="2221285" y="4774272"/>
                  <a:pt x="1999243" y="4730524"/>
                </a:cubicBezTo>
                <a:lnTo>
                  <a:pt x="1979527" y="4726651"/>
                </a:lnTo>
                <a:close/>
                <a:moveTo>
                  <a:pt x="1997014" y="4698007"/>
                </a:moveTo>
                <a:lnTo>
                  <a:pt x="2005458" y="4699540"/>
                </a:lnTo>
                <a:cubicBezTo>
                  <a:pt x="2229844" y="4743659"/>
                  <a:pt x="2447268" y="4823456"/>
                  <a:pt x="2657186" y="4901687"/>
                </a:cubicBezTo>
                <a:cubicBezTo>
                  <a:pt x="2713431" y="4922259"/>
                  <a:pt x="2771565" y="4943688"/>
                  <a:pt x="2826662" y="4970362"/>
                </a:cubicBezTo>
                <a:cubicBezTo>
                  <a:pt x="2843286" y="4978544"/>
                  <a:pt x="2859914" y="4986729"/>
                  <a:pt x="2876100" y="4995397"/>
                </a:cubicBezTo>
                <a:cubicBezTo>
                  <a:pt x="2929811" y="5022592"/>
                  <a:pt x="2984941" y="5050189"/>
                  <a:pt x="3042600" y="5059532"/>
                </a:cubicBezTo>
                <a:cubicBezTo>
                  <a:pt x="2779645" y="4772909"/>
                  <a:pt x="2376891" y="4705645"/>
                  <a:pt x="1997014" y="4698007"/>
                </a:cubicBezTo>
                <a:close/>
                <a:moveTo>
                  <a:pt x="2305292" y="4219492"/>
                </a:moveTo>
                <a:cubicBezTo>
                  <a:pt x="2631112" y="4377847"/>
                  <a:pt x="3011879" y="4535878"/>
                  <a:pt x="3360922" y="4529373"/>
                </a:cubicBezTo>
                <a:cubicBezTo>
                  <a:pt x="3408391" y="4528405"/>
                  <a:pt x="3451278" y="4517839"/>
                  <a:pt x="3492420" y="4510145"/>
                </a:cubicBezTo>
                <a:cubicBezTo>
                  <a:pt x="3448862" y="4503966"/>
                  <a:pt x="3405674" y="4495449"/>
                  <a:pt x="3364086" y="4480340"/>
                </a:cubicBezTo>
                <a:cubicBezTo>
                  <a:pt x="3314946" y="4462747"/>
                  <a:pt x="3269673" y="4437082"/>
                  <a:pt x="3225818" y="4411822"/>
                </a:cubicBezTo>
                <a:cubicBezTo>
                  <a:pt x="3194830" y="4393966"/>
                  <a:pt x="3162431" y="4375699"/>
                  <a:pt x="3129696" y="4360704"/>
                </a:cubicBezTo>
                <a:cubicBezTo>
                  <a:pt x="3030558" y="4315774"/>
                  <a:pt x="2920899" y="4298731"/>
                  <a:pt x="2814545" y="4282955"/>
                </a:cubicBezTo>
                <a:cubicBezTo>
                  <a:pt x="2648192" y="4257474"/>
                  <a:pt x="2475773" y="4231762"/>
                  <a:pt x="2305292" y="4219492"/>
                </a:cubicBezTo>
                <a:close/>
                <a:moveTo>
                  <a:pt x="2626982" y="4206450"/>
                </a:moveTo>
                <a:cubicBezTo>
                  <a:pt x="2581807" y="4205467"/>
                  <a:pt x="2536327" y="4205706"/>
                  <a:pt x="2490617" y="4206951"/>
                </a:cubicBezTo>
                <a:cubicBezTo>
                  <a:pt x="2601507" y="4219748"/>
                  <a:pt x="2711611" y="4236309"/>
                  <a:pt x="2819869" y="4252936"/>
                </a:cubicBezTo>
                <a:cubicBezTo>
                  <a:pt x="2928115" y="4269564"/>
                  <a:pt x="3040565" y="4286495"/>
                  <a:pt x="3143018" y="4332698"/>
                </a:cubicBezTo>
                <a:cubicBezTo>
                  <a:pt x="3177162" y="4348099"/>
                  <a:pt x="3210046" y="4366808"/>
                  <a:pt x="3241520" y="4385112"/>
                </a:cubicBezTo>
                <a:cubicBezTo>
                  <a:pt x="3284409" y="4409477"/>
                  <a:pt x="3328265" y="4434739"/>
                  <a:pt x="3374575" y="4451517"/>
                </a:cubicBezTo>
                <a:cubicBezTo>
                  <a:pt x="3416609" y="4466134"/>
                  <a:pt x="3460730" y="4474620"/>
                  <a:pt x="3505221" y="4480757"/>
                </a:cubicBezTo>
                <a:cubicBezTo>
                  <a:pt x="3244537" y="4280088"/>
                  <a:pt x="2943211" y="4213332"/>
                  <a:pt x="2626982" y="4206450"/>
                </a:cubicBezTo>
                <a:close/>
                <a:moveTo>
                  <a:pt x="1310106" y="3943217"/>
                </a:moveTo>
                <a:cubicBezTo>
                  <a:pt x="1129544" y="4063332"/>
                  <a:pt x="976804" y="4212308"/>
                  <a:pt x="854994" y="4399136"/>
                </a:cubicBezTo>
                <a:cubicBezTo>
                  <a:pt x="813550" y="4462067"/>
                  <a:pt x="777442" y="4528637"/>
                  <a:pt x="742462" y="4594648"/>
                </a:cubicBezTo>
                <a:cubicBezTo>
                  <a:pt x="769633" y="4559245"/>
                  <a:pt x="795392" y="4522436"/>
                  <a:pt x="820602" y="4485915"/>
                </a:cubicBezTo>
                <a:cubicBezTo>
                  <a:pt x="839644" y="4458097"/>
                  <a:pt x="858127" y="4430568"/>
                  <a:pt x="878295" y="4403594"/>
                </a:cubicBezTo>
                <a:cubicBezTo>
                  <a:pt x="984168" y="4259170"/>
                  <a:pt x="1114491" y="4132679"/>
                  <a:pt x="1240607" y="4010401"/>
                </a:cubicBezTo>
                <a:close/>
                <a:moveTo>
                  <a:pt x="1423113" y="3874565"/>
                </a:moveTo>
                <a:lnTo>
                  <a:pt x="1260565" y="4031982"/>
                </a:lnTo>
                <a:cubicBezTo>
                  <a:pt x="1135292" y="4153135"/>
                  <a:pt x="1006090" y="4279065"/>
                  <a:pt x="901900" y="4421236"/>
                </a:cubicBezTo>
                <a:cubicBezTo>
                  <a:pt x="882292" y="4447928"/>
                  <a:pt x="863806" y="4475465"/>
                  <a:pt x="845044" y="4502436"/>
                </a:cubicBezTo>
                <a:cubicBezTo>
                  <a:pt x="797719" y="4571828"/>
                  <a:pt x="747866" y="4643196"/>
                  <a:pt x="685926" y="4703069"/>
                </a:cubicBezTo>
                <a:cubicBezTo>
                  <a:pt x="685087" y="4704192"/>
                  <a:pt x="684806" y="4705038"/>
                  <a:pt x="684248" y="4706721"/>
                </a:cubicBezTo>
                <a:cubicBezTo>
                  <a:pt x="955830" y="4450343"/>
                  <a:pt x="1215323" y="4185291"/>
                  <a:pt x="1423113" y="3874565"/>
                </a:cubicBezTo>
                <a:close/>
                <a:moveTo>
                  <a:pt x="3316479" y="3872136"/>
                </a:moveTo>
                <a:lnTo>
                  <a:pt x="3546806" y="4356139"/>
                </a:lnTo>
                <a:cubicBezTo>
                  <a:pt x="3510992" y="4217388"/>
                  <a:pt x="3440535" y="4086075"/>
                  <a:pt x="3364433" y="3953121"/>
                </a:cubicBezTo>
                <a:close/>
                <a:moveTo>
                  <a:pt x="3291335" y="3767420"/>
                </a:moveTo>
                <a:cubicBezTo>
                  <a:pt x="3324815" y="3824296"/>
                  <a:pt x="3358740" y="3880691"/>
                  <a:pt x="3390805" y="3937163"/>
                </a:cubicBezTo>
                <a:cubicBezTo>
                  <a:pt x="3469925" y="4075583"/>
                  <a:pt x="3543427" y="4213298"/>
                  <a:pt x="3579062" y="4359040"/>
                </a:cubicBezTo>
                <a:cubicBezTo>
                  <a:pt x="3585500" y="4228842"/>
                  <a:pt x="3547302" y="4112076"/>
                  <a:pt x="3467355" y="3988130"/>
                </a:cubicBezTo>
                <a:cubicBezTo>
                  <a:pt x="3420192" y="3915029"/>
                  <a:pt x="3371016" y="3849934"/>
                  <a:pt x="3310753" y="3787140"/>
                </a:cubicBezTo>
                <a:cubicBezTo>
                  <a:pt x="3303466" y="3779509"/>
                  <a:pt x="3297626" y="3773227"/>
                  <a:pt x="3291335" y="3767420"/>
                </a:cubicBezTo>
                <a:close/>
                <a:moveTo>
                  <a:pt x="1635889" y="3709494"/>
                </a:moveTo>
                <a:lnTo>
                  <a:pt x="1634800" y="3731111"/>
                </a:lnTo>
                <a:cubicBezTo>
                  <a:pt x="1634800" y="3731111"/>
                  <a:pt x="1635342" y="3716795"/>
                  <a:pt x="1635889" y="3709494"/>
                </a:cubicBezTo>
                <a:close/>
                <a:moveTo>
                  <a:pt x="1510397" y="3684705"/>
                </a:moveTo>
                <a:cubicBezTo>
                  <a:pt x="1390337" y="3729510"/>
                  <a:pt x="1267181" y="3766747"/>
                  <a:pt x="1146550" y="3802012"/>
                </a:cubicBezTo>
                <a:cubicBezTo>
                  <a:pt x="997862" y="3845736"/>
                  <a:pt x="843568" y="3890871"/>
                  <a:pt x="698834" y="3952272"/>
                </a:cubicBezTo>
                <a:cubicBezTo>
                  <a:pt x="460140" y="4053106"/>
                  <a:pt x="242842" y="4196577"/>
                  <a:pt x="34256" y="4347603"/>
                </a:cubicBezTo>
                <a:cubicBezTo>
                  <a:pt x="196048" y="4248849"/>
                  <a:pt x="358125" y="4150653"/>
                  <a:pt x="527241" y="4065078"/>
                </a:cubicBezTo>
                <a:cubicBezTo>
                  <a:pt x="838255" y="3908281"/>
                  <a:pt x="1212318" y="3863093"/>
                  <a:pt x="1510397" y="3684705"/>
                </a:cubicBezTo>
                <a:close/>
                <a:moveTo>
                  <a:pt x="1313114" y="3655216"/>
                </a:moveTo>
                <a:cubicBezTo>
                  <a:pt x="1247578" y="3654578"/>
                  <a:pt x="1180153" y="3656293"/>
                  <a:pt x="1109304" y="3669030"/>
                </a:cubicBezTo>
                <a:cubicBezTo>
                  <a:pt x="689821" y="3744031"/>
                  <a:pt x="334655" y="4032530"/>
                  <a:pt x="8129" y="4330519"/>
                </a:cubicBezTo>
                <a:cubicBezTo>
                  <a:pt x="220923" y="4176682"/>
                  <a:pt x="442983" y="4028720"/>
                  <a:pt x="687572" y="3925629"/>
                </a:cubicBezTo>
                <a:cubicBezTo>
                  <a:pt x="833705" y="3864223"/>
                  <a:pt x="989118" y="3818520"/>
                  <a:pt x="1138365" y="3774515"/>
                </a:cubicBezTo>
                <a:cubicBezTo>
                  <a:pt x="1260121" y="3738686"/>
                  <a:pt x="1384681" y="3701451"/>
                  <a:pt x="1505579" y="3655526"/>
                </a:cubicBezTo>
                <a:cubicBezTo>
                  <a:pt x="1442294" y="3658846"/>
                  <a:pt x="1378650" y="3655854"/>
                  <a:pt x="1313114" y="3655216"/>
                </a:cubicBezTo>
                <a:close/>
                <a:moveTo>
                  <a:pt x="3655073" y="3650884"/>
                </a:moveTo>
                <a:cubicBezTo>
                  <a:pt x="3768399" y="3765347"/>
                  <a:pt x="3873410" y="3884450"/>
                  <a:pt x="3989938" y="3991685"/>
                </a:cubicBezTo>
                <a:cubicBezTo>
                  <a:pt x="4106468" y="4098916"/>
                  <a:pt x="4234512" y="4194281"/>
                  <a:pt x="4393907" y="4261258"/>
                </a:cubicBezTo>
                <a:cubicBezTo>
                  <a:pt x="4484865" y="4299540"/>
                  <a:pt x="4571866" y="4332385"/>
                  <a:pt x="4648051" y="4374051"/>
                </a:cubicBezTo>
                <a:cubicBezTo>
                  <a:pt x="4566919" y="4301848"/>
                  <a:pt x="4474187" y="4242216"/>
                  <a:pt x="4383389" y="4184369"/>
                </a:cubicBezTo>
                <a:cubicBezTo>
                  <a:pt x="4310251" y="4137460"/>
                  <a:pt x="4234739" y="4089250"/>
                  <a:pt x="4165508" y="4035196"/>
                </a:cubicBezTo>
                <a:cubicBezTo>
                  <a:pt x="4131846" y="4008598"/>
                  <a:pt x="4099524" y="3980549"/>
                  <a:pt x="4068162" y="3953394"/>
                </a:cubicBezTo>
                <a:cubicBezTo>
                  <a:pt x="4039704" y="3928919"/>
                  <a:pt x="4010763" y="3903992"/>
                  <a:pt x="3981416" y="3880482"/>
                </a:cubicBezTo>
                <a:cubicBezTo>
                  <a:pt x="3923199" y="3833909"/>
                  <a:pt x="3860482" y="3791236"/>
                  <a:pt x="3800147" y="3749872"/>
                </a:cubicBezTo>
                <a:close/>
                <a:moveTo>
                  <a:pt x="3670252" y="3622798"/>
                </a:moveTo>
                <a:lnTo>
                  <a:pt x="3817258" y="3723577"/>
                </a:lnTo>
                <a:cubicBezTo>
                  <a:pt x="3878082" y="3765387"/>
                  <a:pt x="3941278" y="3808498"/>
                  <a:pt x="4000461" y="3855966"/>
                </a:cubicBezTo>
                <a:cubicBezTo>
                  <a:pt x="4030299" y="3879926"/>
                  <a:pt x="4059233" y="3904849"/>
                  <a:pt x="4088180" y="3929774"/>
                </a:cubicBezTo>
                <a:cubicBezTo>
                  <a:pt x="4119532" y="3956928"/>
                  <a:pt x="4151864" y="3984979"/>
                  <a:pt x="4184555" y="4010683"/>
                </a:cubicBezTo>
                <a:cubicBezTo>
                  <a:pt x="4252374" y="4064322"/>
                  <a:pt x="4327401" y="4112085"/>
                  <a:pt x="4399563" y="4158106"/>
                </a:cubicBezTo>
                <a:cubicBezTo>
                  <a:pt x="4497546" y="4220788"/>
                  <a:pt x="4597907" y="4284772"/>
                  <a:pt x="4684469" y="4364680"/>
                </a:cubicBezTo>
                <a:lnTo>
                  <a:pt x="4690271" y="4370034"/>
                </a:lnTo>
                <a:cubicBezTo>
                  <a:pt x="4617960" y="4134006"/>
                  <a:pt x="4326618" y="3976128"/>
                  <a:pt x="4136093" y="3858466"/>
                </a:cubicBezTo>
                <a:cubicBezTo>
                  <a:pt x="3985171" y="3764831"/>
                  <a:pt x="3831168" y="3687155"/>
                  <a:pt x="3670252" y="3622798"/>
                </a:cubicBezTo>
                <a:close/>
                <a:moveTo>
                  <a:pt x="3174829" y="3620110"/>
                </a:moveTo>
                <a:cubicBezTo>
                  <a:pt x="3177710" y="3619202"/>
                  <a:pt x="3182308" y="3620648"/>
                  <a:pt x="3189263" y="3625726"/>
                </a:cubicBezTo>
                <a:cubicBezTo>
                  <a:pt x="3348177" y="3744655"/>
                  <a:pt x="3463235" y="3908187"/>
                  <a:pt x="3560912" y="4079863"/>
                </a:cubicBezTo>
                <a:cubicBezTo>
                  <a:pt x="3646545" y="4229668"/>
                  <a:pt x="3658964" y="4353983"/>
                  <a:pt x="3626636" y="4512230"/>
                </a:cubicBezTo>
                <a:cubicBezTo>
                  <a:pt x="3635603" y="4515129"/>
                  <a:pt x="3644081" y="4517586"/>
                  <a:pt x="3653088" y="4521417"/>
                </a:cubicBezTo>
                <a:cubicBezTo>
                  <a:pt x="3765052" y="4572828"/>
                  <a:pt x="3892199" y="4724230"/>
                  <a:pt x="3988128" y="4817267"/>
                </a:cubicBezTo>
                <a:cubicBezTo>
                  <a:pt x="4195984" y="4765295"/>
                  <a:pt x="4406452" y="4726316"/>
                  <a:pt x="4618309" y="4699202"/>
                </a:cubicBezTo>
                <a:lnTo>
                  <a:pt x="4724401" y="4687606"/>
                </a:lnTo>
                <a:lnTo>
                  <a:pt x="4724401" y="4773345"/>
                </a:lnTo>
                <a:lnTo>
                  <a:pt x="4671155" y="4778608"/>
                </a:lnTo>
                <a:cubicBezTo>
                  <a:pt x="4474613" y="4803290"/>
                  <a:pt x="4279364" y="4838457"/>
                  <a:pt x="4086300" y="4884599"/>
                </a:cubicBezTo>
                <a:cubicBezTo>
                  <a:pt x="4087456" y="4890142"/>
                  <a:pt x="4087673" y="4895720"/>
                  <a:pt x="4085485" y="4899070"/>
                </a:cubicBezTo>
                <a:cubicBezTo>
                  <a:pt x="4003302" y="5010406"/>
                  <a:pt x="3928312" y="5126573"/>
                  <a:pt x="3871915" y="5253645"/>
                </a:cubicBezTo>
                <a:cubicBezTo>
                  <a:pt x="3845467" y="5314321"/>
                  <a:pt x="3832705" y="5402857"/>
                  <a:pt x="3799374" y="5466127"/>
                </a:cubicBezTo>
                <a:cubicBezTo>
                  <a:pt x="3785138" y="5845399"/>
                  <a:pt x="3675506" y="6277604"/>
                  <a:pt x="3498850" y="6661888"/>
                </a:cubicBezTo>
                <a:lnTo>
                  <a:pt x="3399216" y="6858000"/>
                </a:lnTo>
                <a:lnTo>
                  <a:pt x="3303688" y="6858000"/>
                </a:lnTo>
                <a:lnTo>
                  <a:pt x="3391774" y="6697181"/>
                </a:lnTo>
                <a:cubicBezTo>
                  <a:pt x="3573729" y="6337659"/>
                  <a:pt x="3697480" y="5922895"/>
                  <a:pt x="3735540" y="5546923"/>
                </a:cubicBezTo>
                <a:cubicBezTo>
                  <a:pt x="3733489" y="5553993"/>
                  <a:pt x="3731483" y="5561993"/>
                  <a:pt x="3729438" y="5569058"/>
                </a:cubicBezTo>
                <a:cubicBezTo>
                  <a:pt x="3722922" y="5592607"/>
                  <a:pt x="3715485" y="5616189"/>
                  <a:pt x="3707782" y="5644908"/>
                </a:cubicBezTo>
                <a:cubicBezTo>
                  <a:pt x="3671550" y="5775366"/>
                  <a:pt x="3633159" y="5910098"/>
                  <a:pt x="3583827" y="6039215"/>
                </a:cubicBezTo>
                <a:cubicBezTo>
                  <a:pt x="3571998" y="6069498"/>
                  <a:pt x="3559686" y="6099330"/>
                  <a:pt x="3547861" y="6129609"/>
                </a:cubicBezTo>
                <a:cubicBezTo>
                  <a:pt x="3528366" y="6177894"/>
                  <a:pt x="3507534" y="6227631"/>
                  <a:pt x="3490905" y="6277660"/>
                </a:cubicBezTo>
                <a:cubicBezTo>
                  <a:pt x="3477958" y="6314973"/>
                  <a:pt x="3466463" y="6353624"/>
                  <a:pt x="3455859" y="6391301"/>
                </a:cubicBezTo>
                <a:cubicBezTo>
                  <a:pt x="3447266" y="6420993"/>
                  <a:pt x="3438672" y="6450673"/>
                  <a:pt x="3429112" y="6479469"/>
                </a:cubicBezTo>
                <a:cubicBezTo>
                  <a:pt x="3394330" y="6587977"/>
                  <a:pt x="3348719" y="6693654"/>
                  <a:pt x="3304862" y="6796476"/>
                </a:cubicBezTo>
                <a:lnTo>
                  <a:pt x="3276071" y="6858000"/>
                </a:lnTo>
                <a:lnTo>
                  <a:pt x="3240805" y="6858000"/>
                </a:lnTo>
                <a:lnTo>
                  <a:pt x="3275917" y="6783192"/>
                </a:lnTo>
                <a:cubicBezTo>
                  <a:pt x="3319817" y="6681303"/>
                  <a:pt x="3364982" y="6576108"/>
                  <a:pt x="3399358" y="6469011"/>
                </a:cubicBezTo>
                <a:cubicBezTo>
                  <a:pt x="3408430" y="6439778"/>
                  <a:pt x="3417061" y="6411021"/>
                  <a:pt x="3425650" y="6381333"/>
                </a:cubicBezTo>
                <a:cubicBezTo>
                  <a:pt x="3436256" y="6343653"/>
                  <a:pt x="3448199" y="6304520"/>
                  <a:pt x="3460661" y="6266763"/>
                </a:cubicBezTo>
                <a:cubicBezTo>
                  <a:pt x="3477731" y="6216246"/>
                  <a:pt x="3498530" y="6165579"/>
                  <a:pt x="3518021" y="6117298"/>
                </a:cubicBezTo>
                <a:cubicBezTo>
                  <a:pt x="3530339" y="6087462"/>
                  <a:pt x="3542206" y="6058115"/>
                  <a:pt x="3554035" y="6027832"/>
                </a:cubicBezTo>
                <a:cubicBezTo>
                  <a:pt x="3602956" y="5900128"/>
                  <a:pt x="3640454" y="5766362"/>
                  <a:pt x="3677174" y="5636351"/>
                </a:cubicBezTo>
                <a:cubicBezTo>
                  <a:pt x="3685353" y="5608086"/>
                  <a:pt x="3692308" y="5584047"/>
                  <a:pt x="3698819" y="5560503"/>
                </a:cubicBezTo>
                <a:cubicBezTo>
                  <a:pt x="3699603" y="5556742"/>
                  <a:pt x="3701314" y="5552952"/>
                  <a:pt x="3702094" y="5549194"/>
                </a:cubicBezTo>
                <a:cubicBezTo>
                  <a:pt x="3586407" y="5684227"/>
                  <a:pt x="3491727" y="5855671"/>
                  <a:pt x="3398355" y="6094603"/>
                </a:cubicBezTo>
                <a:cubicBezTo>
                  <a:pt x="3309322" y="6322763"/>
                  <a:pt x="3241029" y="6558474"/>
                  <a:pt x="3193941" y="6798775"/>
                </a:cubicBezTo>
                <a:lnTo>
                  <a:pt x="3184140" y="6858000"/>
                </a:lnTo>
                <a:lnTo>
                  <a:pt x="3099978" y="6858000"/>
                </a:lnTo>
                <a:lnTo>
                  <a:pt x="3101556" y="6843337"/>
                </a:lnTo>
                <a:cubicBezTo>
                  <a:pt x="3144932" y="6479621"/>
                  <a:pt x="3209988" y="6112612"/>
                  <a:pt x="3370162" y="5785550"/>
                </a:cubicBezTo>
                <a:cubicBezTo>
                  <a:pt x="3467073" y="5588398"/>
                  <a:pt x="3627623" y="5538666"/>
                  <a:pt x="3746477" y="5377889"/>
                </a:cubicBezTo>
                <a:cubicBezTo>
                  <a:pt x="3800786" y="5303532"/>
                  <a:pt x="3818424" y="5173820"/>
                  <a:pt x="3863399" y="5087257"/>
                </a:cubicBezTo>
                <a:cubicBezTo>
                  <a:pt x="3894981" y="5026843"/>
                  <a:pt x="3930436" y="4970007"/>
                  <a:pt x="3968712" y="4913989"/>
                </a:cubicBezTo>
                <a:cubicBezTo>
                  <a:pt x="3564505" y="5020029"/>
                  <a:pt x="3170154" y="5174588"/>
                  <a:pt x="2792390" y="5382974"/>
                </a:cubicBezTo>
                <a:cubicBezTo>
                  <a:pt x="2766432" y="5397515"/>
                  <a:pt x="2740950" y="5412509"/>
                  <a:pt x="2714982" y="5427051"/>
                </a:cubicBezTo>
                <a:cubicBezTo>
                  <a:pt x="2773600" y="5623577"/>
                  <a:pt x="2823261" y="5817201"/>
                  <a:pt x="2813361" y="6023912"/>
                </a:cubicBezTo>
                <a:cubicBezTo>
                  <a:pt x="2800935" y="6283826"/>
                  <a:pt x="2738768" y="6546188"/>
                  <a:pt x="2688430" y="6801564"/>
                </a:cubicBezTo>
                <a:cubicBezTo>
                  <a:pt x="2680286" y="6842403"/>
                  <a:pt x="2633415" y="6776749"/>
                  <a:pt x="2629626" y="6763394"/>
                </a:cubicBezTo>
                <a:cubicBezTo>
                  <a:pt x="2507208" y="6357509"/>
                  <a:pt x="2389664" y="5910450"/>
                  <a:pt x="2565328" y="5516399"/>
                </a:cubicBezTo>
                <a:cubicBezTo>
                  <a:pt x="2340344" y="5655334"/>
                  <a:pt x="2126262" y="5810607"/>
                  <a:pt x="1922999" y="5980343"/>
                </a:cubicBezTo>
                <a:cubicBezTo>
                  <a:pt x="1913735" y="6121357"/>
                  <a:pt x="1951823" y="6270268"/>
                  <a:pt x="1950261" y="6405858"/>
                </a:cubicBezTo>
                <a:cubicBezTo>
                  <a:pt x="2095468" y="6403315"/>
                  <a:pt x="2243415" y="6568324"/>
                  <a:pt x="2365554" y="6759107"/>
                </a:cubicBezTo>
                <a:lnTo>
                  <a:pt x="2424142" y="6858000"/>
                </a:lnTo>
                <a:lnTo>
                  <a:pt x="2395994" y="6858000"/>
                </a:lnTo>
                <a:lnTo>
                  <a:pt x="2392863" y="6852964"/>
                </a:lnTo>
                <a:cubicBezTo>
                  <a:pt x="2286592" y="6697030"/>
                  <a:pt x="2128210" y="6530604"/>
                  <a:pt x="2017589" y="6493982"/>
                </a:cubicBezTo>
                <a:cubicBezTo>
                  <a:pt x="2065428" y="6525607"/>
                  <a:pt x="2108651" y="6558340"/>
                  <a:pt x="2147336" y="6594052"/>
                </a:cubicBezTo>
                <a:cubicBezTo>
                  <a:pt x="2168131" y="6613249"/>
                  <a:pt x="2188032" y="6633414"/>
                  <a:pt x="2207047" y="6654540"/>
                </a:cubicBezTo>
                <a:cubicBezTo>
                  <a:pt x="2240670" y="6691852"/>
                  <a:pt x="2268864" y="6733110"/>
                  <a:pt x="2299106" y="6778931"/>
                </a:cubicBezTo>
                <a:lnTo>
                  <a:pt x="2314430" y="6801144"/>
                </a:lnTo>
                <a:lnTo>
                  <a:pt x="2352406" y="6858000"/>
                </a:lnTo>
                <a:lnTo>
                  <a:pt x="2314492" y="6858000"/>
                </a:lnTo>
                <a:lnTo>
                  <a:pt x="2288095" y="6818030"/>
                </a:lnTo>
                <a:lnTo>
                  <a:pt x="2272768" y="6795822"/>
                </a:lnTo>
                <a:cubicBezTo>
                  <a:pt x="2242565" y="6750921"/>
                  <a:pt x="2214890" y="6711042"/>
                  <a:pt x="2182715" y="6675071"/>
                </a:cubicBezTo>
                <a:cubicBezTo>
                  <a:pt x="2139301" y="6626043"/>
                  <a:pt x="2090046" y="6582375"/>
                  <a:pt x="2032061" y="6541380"/>
                </a:cubicBezTo>
                <a:cubicBezTo>
                  <a:pt x="2113005" y="6632219"/>
                  <a:pt x="2185837" y="6729905"/>
                  <a:pt x="2257220" y="6826257"/>
                </a:cubicBezTo>
                <a:lnTo>
                  <a:pt x="2281324" y="6858000"/>
                </a:lnTo>
                <a:lnTo>
                  <a:pt x="2242860" y="6858000"/>
                </a:lnTo>
                <a:lnTo>
                  <a:pt x="2232818" y="6844926"/>
                </a:lnTo>
                <a:cubicBezTo>
                  <a:pt x="2156524" y="6742256"/>
                  <a:pt x="2077809" y="6637351"/>
                  <a:pt x="1990172" y="6542121"/>
                </a:cubicBezTo>
                <a:cubicBezTo>
                  <a:pt x="2025229" y="6615236"/>
                  <a:pt x="2072239" y="6690202"/>
                  <a:pt x="2124090" y="6761017"/>
                </a:cubicBezTo>
                <a:lnTo>
                  <a:pt x="2200380" y="6858000"/>
                </a:lnTo>
                <a:lnTo>
                  <a:pt x="2147507" y="6858000"/>
                </a:lnTo>
                <a:lnTo>
                  <a:pt x="2070668" y="6761520"/>
                </a:lnTo>
                <a:cubicBezTo>
                  <a:pt x="2050397" y="6732060"/>
                  <a:pt x="1955949" y="6524860"/>
                  <a:pt x="1975142" y="6585570"/>
                </a:cubicBezTo>
                <a:cubicBezTo>
                  <a:pt x="1998651" y="6661010"/>
                  <a:pt x="2025657" y="6736543"/>
                  <a:pt x="2050035" y="6813345"/>
                </a:cubicBezTo>
                <a:lnTo>
                  <a:pt x="2063025" y="6858000"/>
                </a:lnTo>
                <a:lnTo>
                  <a:pt x="2021675" y="6858000"/>
                </a:lnTo>
                <a:lnTo>
                  <a:pt x="2019308" y="6847118"/>
                </a:lnTo>
                <a:cubicBezTo>
                  <a:pt x="1994223" y="6748278"/>
                  <a:pt x="1963999" y="6650518"/>
                  <a:pt x="1938835" y="6551160"/>
                </a:cubicBezTo>
                <a:cubicBezTo>
                  <a:pt x="1929908" y="6619047"/>
                  <a:pt x="1941143" y="6690322"/>
                  <a:pt x="1953230" y="6759699"/>
                </a:cubicBezTo>
                <a:lnTo>
                  <a:pt x="1956763" y="6778191"/>
                </a:lnTo>
                <a:lnTo>
                  <a:pt x="1967925" y="6858000"/>
                </a:lnTo>
                <a:lnTo>
                  <a:pt x="1936622" y="6858000"/>
                </a:lnTo>
                <a:lnTo>
                  <a:pt x="1926261" y="6784064"/>
                </a:lnTo>
                <a:lnTo>
                  <a:pt x="1922724" y="6765577"/>
                </a:lnTo>
                <a:cubicBezTo>
                  <a:pt x="1915473" y="6723948"/>
                  <a:pt x="1907737" y="6681875"/>
                  <a:pt x="1904650" y="6639616"/>
                </a:cubicBezTo>
                <a:lnTo>
                  <a:pt x="1885273" y="6858000"/>
                </a:lnTo>
                <a:lnTo>
                  <a:pt x="1854363" y="6858000"/>
                </a:lnTo>
                <a:lnTo>
                  <a:pt x="1880391" y="6603796"/>
                </a:lnTo>
                <a:cubicBezTo>
                  <a:pt x="1857032" y="6636864"/>
                  <a:pt x="1833268" y="6671346"/>
                  <a:pt x="1818273" y="6715729"/>
                </a:cubicBezTo>
                <a:cubicBezTo>
                  <a:pt x="1804852" y="6755735"/>
                  <a:pt x="1797634" y="6798725"/>
                  <a:pt x="1794691" y="6843239"/>
                </a:cubicBezTo>
                <a:lnTo>
                  <a:pt x="1794914" y="6858000"/>
                </a:lnTo>
                <a:lnTo>
                  <a:pt x="1746128" y="6858000"/>
                </a:lnTo>
                <a:lnTo>
                  <a:pt x="1753934" y="6724796"/>
                </a:lnTo>
                <a:cubicBezTo>
                  <a:pt x="1761216" y="6674140"/>
                  <a:pt x="1773366" y="6623443"/>
                  <a:pt x="1792053" y="6572396"/>
                </a:cubicBezTo>
                <a:cubicBezTo>
                  <a:pt x="1831929" y="6463223"/>
                  <a:pt x="1865036" y="6394363"/>
                  <a:pt x="1862248" y="6266397"/>
                </a:cubicBezTo>
                <a:cubicBezTo>
                  <a:pt x="1860953" y="6187277"/>
                  <a:pt x="1859762" y="6110946"/>
                  <a:pt x="1862250" y="6033531"/>
                </a:cubicBezTo>
                <a:cubicBezTo>
                  <a:pt x="1629459" y="6233327"/>
                  <a:pt x="1412286" y="6451119"/>
                  <a:pt x="1211999" y="6683610"/>
                </a:cubicBezTo>
                <a:cubicBezTo>
                  <a:pt x="1212594" y="6686848"/>
                  <a:pt x="1213637" y="6689601"/>
                  <a:pt x="1213266" y="6691947"/>
                </a:cubicBezTo>
                <a:cubicBezTo>
                  <a:pt x="1207239" y="6745048"/>
                  <a:pt x="1203941" y="6797982"/>
                  <a:pt x="1203370" y="6850676"/>
                </a:cubicBezTo>
                <a:lnTo>
                  <a:pt x="1203671" y="6858000"/>
                </a:lnTo>
                <a:lnTo>
                  <a:pt x="1143180" y="6858000"/>
                </a:lnTo>
                <a:lnTo>
                  <a:pt x="1142176" y="6766045"/>
                </a:lnTo>
                <a:lnTo>
                  <a:pt x="1067484" y="6858000"/>
                </a:lnTo>
                <a:lnTo>
                  <a:pt x="953928" y="6858000"/>
                </a:lnTo>
                <a:lnTo>
                  <a:pt x="959715" y="6850185"/>
                </a:lnTo>
                <a:cubicBezTo>
                  <a:pt x="1122351" y="6642955"/>
                  <a:pt x="1297493" y="6445464"/>
                  <a:pt x="1483788" y="6259174"/>
                </a:cubicBezTo>
                <a:cubicBezTo>
                  <a:pt x="1354519" y="6252700"/>
                  <a:pt x="1219786" y="6272526"/>
                  <a:pt x="1100671" y="6252137"/>
                </a:cubicBezTo>
                <a:cubicBezTo>
                  <a:pt x="1097473" y="6253667"/>
                  <a:pt x="1093344" y="6255226"/>
                  <a:pt x="1090144" y="6256748"/>
                </a:cubicBezTo>
                <a:cubicBezTo>
                  <a:pt x="1093160" y="6262221"/>
                  <a:pt x="1095726" y="6268172"/>
                  <a:pt x="1095872" y="6271892"/>
                </a:cubicBezTo>
                <a:cubicBezTo>
                  <a:pt x="1117034" y="6614754"/>
                  <a:pt x="501310" y="6765589"/>
                  <a:pt x="262785" y="6845450"/>
                </a:cubicBezTo>
                <a:cubicBezTo>
                  <a:pt x="240730" y="6852851"/>
                  <a:pt x="197167" y="6788461"/>
                  <a:pt x="209968" y="6770713"/>
                </a:cubicBezTo>
                <a:cubicBezTo>
                  <a:pt x="383281" y="6527661"/>
                  <a:pt x="615742" y="6377713"/>
                  <a:pt x="873460" y="6253768"/>
                </a:cubicBezTo>
                <a:cubicBezTo>
                  <a:pt x="626943" y="6191900"/>
                  <a:pt x="365733" y="5960633"/>
                  <a:pt x="192686" y="5849257"/>
                </a:cubicBezTo>
                <a:cubicBezTo>
                  <a:pt x="116185" y="5799690"/>
                  <a:pt x="52073" y="5754165"/>
                  <a:pt x="4696" y="5697668"/>
                </a:cubicBezTo>
                <a:lnTo>
                  <a:pt x="0" y="5689984"/>
                </a:lnTo>
                <a:lnTo>
                  <a:pt x="0" y="5513472"/>
                </a:lnTo>
                <a:lnTo>
                  <a:pt x="174101" y="5620277"/>
                </a:lnTo>
                <a:cubicBezTo>
                  <a:pt x="413334" y="5759164"/>
                  <a:pt x="660435" y="5885160"/>
                  <a:pt x="891800" y="6036935"/>
                </a:cubicBezTo>
                <a:cubicBezTo>
                  <a:pt x="944884" y="6071606"/>
                  <a:pt x="1012106" y="6145300"/>
                  <a:pt x="1072219" y="6169443"/>
                </a:cubicBezTo>
                <a:cubicBezTo>
                  <a:pt x="1072700" y="6169886"/>
                  <a:pt x="1073629" y="6169850"/>
                  <a:pt x="1074117" y="6170301"/>
                </a:cubicBezTo>
                <a:cubicBezTo>
                  <a:pt x="1077423" y="6171567"/>
                  <a:pt x="1080285" y="6173315"/>
                  <a:pt x="1083114" y="6174131"/>
                </a:cubicBezTo>
                <a:cubicBezTo>
                  <a:pt x="1205686" y="6211148"/>
                  <a:pt x="1403553" y="6162717"/>
                  <a:pt x="1543010" y="6191140"/>
                </a:cubicBezTo>
                <a:cubicBezTo>
                  <a:pt x="1545352" y="6191516"/>
                  <a:pt x="1548218" y="6193258"/>
                  <a:pt x="1551080" y="6195006"/>
                </a:cubicBezTo>
                <a:cubicBezTo>
                  <a:pt x="1796784" y="5956970"/>
                  <a:pt x="2061981" y="5740521"/>
                  <a:pt x="2345443" y="5549882"/>
                </a:cubicBezTo>
                <a:cubicBezTo>
                  <a:pt x="2141371" y="5547786"/>
                  <a:pt x="1930334" y="5604666"/>
                  <a:pt x="1721499" y="5599969"/>
                </a:cubicBezTo>
                <a:cubicBezTo>
                  <a:pt x="1398951" y="5593309"/>
                  <a:pt x="1081337" y="5547329"/>
                  <a:pt x="767716" y="5472768"/>
                </a:cubicBezTo>
                <a:cubicBezTo>
                  <a:pt x="753133" y="5469162"/>
                  <a:pt x="700946" y="5398599"/>
                  <a:pt x="722147" y="5393091"/>
                </a:cubicBezTo>
                <a:cubicBezTo>
                  <a:pt x="968781" y="5329673"/>
                  <a:pt x="1232259" y="5326588"/>
                  <a:pt x="1485552" y="5313202"/>
                </a:cubicBezTo>
                <a:cubicBezTo>
                  <a:pt x="1722589" y="5300930"/>
                  <a:pt x="1934026" y="5312502"/>
                  <a:pt x="2143004" y="5402420"/>
                </a:cubicBezTo>
                <a:cubicBezTo>
                  <a:pt x="2072259" y="5321879"/>
                  <a:pt x="2001915" y="5239927"/>
                  <a:pt x="1933391" y="5156971"/>
                </a:cubicBezTo>
                <a:cubicBezTo>
                  <a:pt x="1884964" y="5098829"/>
                  <a:pt x="1830279" y="5047453"/>
                  <a:pt x="1827118" y="4968410"/>
                </a:cubicBezTo>
                <a:cubicBezTo>
                  <a:pt x="1826899" y="4962830"/>
                  <a:pt x="1831287" y="4956131"/>
                  <a:pt x="1837349" y="4956357"/>
                </a:cubicBezTo>
                <a:cubicBezTo>
                  <a:pt x="1954786" y="4958180"/>
                  <a:pt x="2095955" y="5099243"/>
                  <a:pt x="2162835" y="5187853"/>
                </a:cubicBezTo>
                <a:cubicBezTo>
                  <a:pt x="2223806" y="5268314"/>
                  <a:pt x="2261117" y="5362764"/>
                  <a:pt x="2257167" y="5462123"/>
                </a:cubicBezTo>
                <a:cubicBezTo>
                  <a:pt x="2258619" y="5463463"/>
                  <a:pt x="2260110" y="5465731"/>
                  <a:pt x="2261598" y="5467998"/>
                </a:cubicBezTo>
                <a:cubicBezTo>
                  <a:pt x="2319293" y="5466627"/>
                  <a:pt x="2377620" y="5469418"/>
                  <a:pt x="2437177" y="5479608"/>
                </a:cubicBezTo>
                <a:cubicBezTo>
                  <a:pt x="2440002" y="5480429"/>
                  <a:pt x="2442387" y="5481726"/>
                  <a:pt x="2445247" y="5483476"/>
                </a:cubicBezTo>
                <a:cubicBezTo>
                  <a:pt x="2542410" y="5420910"/>
                  <a:pt x="2642483" y="5361023"/>
                  <a:pt x="2743626" y="5304819"/>
                </a:cubicBezTo>
                <a:cubicBezTo>
                  <a:pt x="2843877" y="5249576"/>
                  <a:pt x="2945694" y="5198471"/>
                  <a:pt x="3048102" y="5150595"/>
                </a:cubicBezTo>
                <a:cubicBezTo>
                  <a:pt x="2585795" y="5154639"/>
                  <a:pt x="2153807" y="4996795"/>
                  <a:pt x="1799414" y="4694732"/>
                </a:cubicBezTo>
                <a:cubicBezTo>
                  <a:pt x="1791709" y="4688523"/>
                  <a:pt x="1742423" y="4620635"/>
                  <a:pt x="1771735" y="4619929"/>
                </a:cubicBezTo>
                <a:cubicBezTo>
                  <a:pt x="2256142" y="4609405"/>
                  <a:pt x="2784409" y="4670721"/>
                  <a:pt x="3104273" y="5076159"/>
                </a:cubicBezTo>
                <a:cubicBezTo>
                  <a:pt x="3108183" y="5080663"/>
                  <a:pt x="3110711" y="5085686"/>
                  <a:pt x="3113245" y="5090705"/>
                </a:cubicBezTo>
                <a:cubicBezTo>
                  <a:pt x="3118189" y="5097958"/>
                  <a:pt x="3122727" y="5106622"/>
                  <a:pt x="3126294" y="5114400"/>
                </a:cubicBezTo>
                <a:cubicBezTo>
                  <a:pt x="3390302" y="4996262"/>
                  <a:pt x="3661785" y="4902036"/>
                  <a:pt x="3937433" y="4830473"/>
                </a:cubicBezTo>
                <a:cubicBezTo>
                  <a:pt x="3836176" y="4732523"/>
                  <a:pt x="3721785" y="4620668"/>
                  <a:pt x="3590475" y="4597974"/>
                </a:cubicBezTo>
                <a:cubicBezTo>
                  <a:pt x="3435249" y="4571111"/>
                  <a:pt x="3264279" y="4616605"/>
                  <a:pt x="3100264" y="4579845"/>
                </a:cubicBezTo>
                <a:cubicBezTo>
                  <a:pt x="2787310" y="4510393"/>
                  <a:pt x="2468738" y="4370372"/>
                  <a:pt x="2183576" y="4227150"/>
                </a:cubicBezTo>
                <a:cubicBezTo>
                  <a:pt x="2170260" y="4220226"/>
                  <a:pt x="2115765" y="4150220"/>
                  <a:pt x="2151029" y="4146947"/>
                </a:cubicBezTo>
                <a:cubicBezTo>
                  <a:pt x="2677991" y="4094203"/>
                  <a:pt x="3159089" y="4117356"/>
                  <a:pt x="3563434" y="4469115"/>
                </a:cubicBezTo>
                <a:lnTo>
                  <a:pt x="3177952" y="3657386"/>
                </a:lnTo>
                <a:cubicBezTo>
                  <a:pt x="3172991" y="3646754"/>
                  <a:pt x="3166185" y="3622836"/>
                  <a:pt x="3174829" y="3620110"/>
                </a:cubicBezTo>
                <a:close/>
                <a:moveTo>
                  <a:pt x="3429186" y="3458784"/>
                </a:moveTo>
                <a:cubicBezTo>
                  <a:pt x="3434043" y="3458424"/>
                  <a:pt x="3439865" y="3459167"/>
                  <a:pt x="3446761" y="3461278"/>
                </a:cubicBezTo>
                <a:cubicBezTo>
                  <a:pt x="3801752" y="3568638"/>
                  <a:pt x="4119982" y="3746863"/>
                  <a:pt x="4419733" y="3963555"/>
                </a:cubicBezTo>
                <a:cubicBezTo>
                  <a:pt x="4508451" y="4027538"/>
                  <a:pt x="4593765" y="4093753"/>
                  <a:pt x="4659448" y="4172746"/>
                </a:cubicBezTo>
                <a:lnTo>
                  <a:pt x="4724401" y="4275524"/>
                </a:lnTo>
                <a:lnTo>
                  <a:pt x="4724401" y="4519331"/>
                </a:lnTo>
                <a:lnTo>
                  <a:pt x="4695727" y="4489837"/>
                </a:lnTo>
                <a:cubicBezTo>
                  <a:pt x="4513213" y="4341718"/>
                  <a:pt x="4213060" y="4286653"/>
                  <a:pt x="4036318" y="4147013"/>
                </a:cubicBezTo>
                <a:cubicBezTo>
                  <a:pt x="3810777" y="3969273"/>
                  <a:pt x="3654591" y="3720297"/>
                  <a:pt x="3432098" y="3537312"/>
                </a:cubicBezTo>
                <a:cubicBezTo>
                  <a:pt x="3408505" y="3517876"/>
                  <a:pt x="3395188" y="3461306"/>
                  <a:pt x="3429186" y="3458784"/>
                </a:cubicBezTo>
                <a:close/>
                <a:moveTo>
                  <a:pt x="4287835" y="3252276"/>
                </a:moveTo>
                <a:cubicBezTo>
                  <a:pt x="4291252" y="3250181"/>
                  <a:pt x="4296821" y="3251122"/>
                  <a:pt x="4305321" y="3256953"/>
                </a:cubicBezTo>
                <a:cubicBezTo>
                  <a:pt x="4417921" y="3335817"/>
                  <a:pt x="4526830" y="3418438"/>
                  <a:pt x="4633631" y="3503706"/>
                </a:cubicBezTo>
                <a:lnTo>
                  <a:pt x="4724401" y="3579225"/>
                </a:lnTo>
                <a:lnTo>
                  <a:pt x="4724401" y="3637622"/>
                </a:lnTo>
                <a:lnTo>
                  <a:pt x="4594837" y="3532274"/>
                </a:lnTo>
                <a:cubicBezTo>
                  <a:pt x="4562450" y="3507077"/>
                  <a:pt x="4474786" y="3410282"/>
                  <a:pt x="4441737" y="3399734"/>
                </a:cubicBezTo>
                <a:cubicBezTo>
                  <a:pt x="4437014" y="3398227"/>
                  <a:pt x="4433408" y="3398482"/>
                  <a:pt x="4431236" y="3400954"/>
                </a:cubicBezTo>
                <a:cubicBezTo>
                  <a:pt x="4474088" y="3436036"/>
                  <a:pt x="4516531" y="3472527"/>
                  <a:pt x="4557150" y="3510023"/>
                </a:cubicBezTo>
                <a:cubicBezTo>
                  <a:pt x="4609378" y="3558235"/>
                  <a:pt x="4660155" y="3608017"/>
                  <a:pt x="4709959" y="3658245"/>
                </a:cubicBezTo>
                <a:lnTo>
                  <a:pt x="4724401" y="3673072"/>
                </a:lnTo>
                <a:lnTo>
                  <a:pt x="4724401" y="3718516"/>
                </a:lnTo>
                <a:lnTo>
                  <a:pt x="4642986" y="3635718"/>
                </a:lnTo>
                <a:cubicBezTo>
                  <a:pt x="4577419" y="3571274"/>
                  <a:pt x="4510044" y="3508184"/>
                  <a:pt x="4440129" y="3448571"/>
                </a:cubicBezTo>
                <a:cubicBezTo>
                  <a:pt x="4477976" y="3543407"/>
                  <a:pt x="4595539" y="3666345"/>
                  <a:pt x="4700658" y="3767518"/>
                </a:cubicBezTo>
                <a:lnTo>
                  <a:pt x="4724401" y="3790032"/>
                </a:lnTo>
                <a:lnTo>
                  <a:pt x="4724401" y="3871856"/>
                </a:lnTo>
                <a:lnTo>
                  <a:pt x="4649232" y="3785028"/>
                </a:lnTo>
                <a:cubicBezTo>
                  <a:pt x="4512119" y="3616669"/>
                  <a:pt x="4392441" y="3442504"/>
                  <a:pt x="4294126" y="3303048"/>
                </a:cubicBezTo>
                <a:cubicBezTo>
                  <a:pt x="4286701" y="3292165"/>
                  <a:pt x="4277584" y="3258559"/>
                  <a:pt x="4287835" y="3252276"/>
                </a:cubicBezTo>
                <a:close/>
                <a:moveTo>
                  <a:pt x="1318687" y="3113840"/>
                </a:moveTo>
                <a:cubicBezTo>
                  <a:pt x="1233126" y="3142037"/>
                  <a:pt x="1148133" y="3174161"/>
                  <a:pt x="1066793" y="3212171"/>
                </a:cubicBezTo>
                <a:cubicBezTo>
                  <a:pt x="1042399" y="3223712"/>
                  <a:pt x="1017440" y="3235542"/>
                  <a:pt x="993319" y="3247648"/>
                </a:cubicBezTo>
                <a:cubicBezTo>
                  <a:pt x="947600" y="3269890"/>
                  <a:pt x="900765" y="3292688"/>
                  <a:pt x="853081" y="3312410"/>
                </a:cubicBezTo>
                <a:cubicBezTo>
                  <a:pt x="837376" y="3318884"/>
                  <a:pt x="821948" y="3324526"/>
                  <a:pt x="805957" y="3330443"/>
                </a:cubicBezTo>
                <a:cubicBezTo>
                  <a:pt x="973723" y="3284161"/>
                  <a:pt x="1193682" y="3229943"/>
                  <a:pt x="1318687" y="3113840"/>
                </a:cubicBezTo>
                <a:close/>
                <a:moveTo>
                  <a:pt x="1238695" y="3076820"/>
                </a:moveTo>
                <a:cubicBezTo>
                  <a:pt x="1051055" y="3082190"/>
                  <a:pt x="886407" y="3192548"/>
                  <a:pt x="716371" y="3293249"/>
                </a:cubicBezTo>
                <a:cubicBezTo>
                  <a:pt x="670943" y="3320259"/>
                  <a:pt x="625512" y="3345868"/>
                  <a:pt x="579522" y="3371759"/>
                </a:cubicBezTo>
                <a:cubicBezTo>
                  <a:pt x="586257" y="3369787"/>
                  <a:pt x="592991" y="3367806"/>
                  <a:pt x="600288" y="3365555"/>
                </a:cubicBezTo>
                <a:cubicBezTo>
                  <a:pt x="680240" y="3341573"/>
                  <a:pt x="762713" y="3317034"/>
                  <a:pt x="840692" y="3284921"/>
                </a:cubicBezTo>
                <a:cubicBezTo>
                  <a:pt x="887813" y="3265484"/>
                  <a:pt x="934087" y="3242968"/>
                  <a:pt x="979248" y="3221003"/>
                </a:cubicBezTo>
                <a:cubicBezTo>
                  <a:pt x="1004208" y="3209175"/>
                  <a:pt x="1028322" y="3197074"/>
                  <a:pt x="1053282" y="3185247"/>
                </a:cubicBezTo>
                <a:cubicBezTo>
                  <a:pt x="1139666" y="3144704"/>
                  <a:pt x="1229994" y="3110602"/>
                  <a:pt x="1320603" y="3081281"/>
                </a:cubicBezTo>
                <a:cubicBezTo>
                  <a:pt x="1292776" y="3077429"/>
                  <a:pt x="1265502" y="3076054"/>
                  <a:pt x="1238695" y="3076820"/>
                </a:cubicBezTo>
                <a:close/>
                <a:moveTo>
                  <a:pt x="2399523" y="1428234"/>
                </a:moveTo>
                <a:cubicBezTo>
                  <a:pt x="2324192" y="1539775"/>
                  <a:pt x="2267478" y="1713586"/>
                  <a:pt x="2224982" y="1826201"/>
                </a:cubicBezTo>
                <a:cubicBezTo>
                  <a:pt x="2161246" y="1995817"/>
                  <a:pt x="2120250" y="2168765"/>
                  <a:pt x="2096099" y="2345900"/>
                </a:cubicBezTo>
                <a:cubicBezTo>
                  <a:pt x="2166834" y="2165047"/>
                  <a:pt x="2226331" y="1978598"/>
                  <a:pt x="2283317" y="1796925"/>
                </a:cubicBezTo>
                <a:close/>
                <a:moveTo>
                  <a:pt x="2448558" y="1373435"/>
                </a:moveTo>
                <a:lnTo>
                  <a:pt x="2312521" y="1806140"/>
                </a:lnTo>
                <a:cubicBezTo>
                  <a:pt x="2255817" y="1985569"/>
                  <a:pt x="2197150" y="2169492"/>
                  <a:pt x="2127533" y="2348380"/>
                </a:cubicBezTo>
                <a:cubicBezTo>
                  <a:pt x="2230881" y="2201722"/>
                  <a:pt x="2307261" y="2041905"/>
                  <a:pt x="2358080" y="1866134"/>
                </a:cubicBezTo>
                <a:cubicBezTo>
                  <a:pt x="2378743" y="1795373"/>
                  <a:pt x="2394349" y="1722940"/>
                  <a:pt x="2407436" y="1651070"/>
                </a:cubicBezTo>
                <a:cubicBezTo>
                  <a:pt x="2417458" y="1596892"/>
                  <a:pt x="2466254" y="1384915"/>
                  <a:pt x="2448558" y="1373435"/>
                </a:cubicBezTo>
                <a:close/>
                <a:moveTo>
                  <a:pt x="278707" y="1352270"/>
                </a:moveTo>
                <a:lnTo>
                  <a:pt x="321570" y="1861610"/>
                </a:lnTo>
                <a:cubicBezTo>
                  <a:pt x="336248" y="1725752"/>
                  <a:pt x="317508" y="1584885"/>
                  <a:pt x="294281" y="1440658"/>
                </a:cubicBezTo>
                <a:close/>
                <a:moveTo>
                  <a:pt x="1423821" y="1351958"/>
                </a:moveTo>
                <a:cubicBezTo>
                  <a:pt x="1426859" y="1507722"/>
                  <a:pt x="1587831" y="1796280"/>
                  <a:pt x="1638521" y="1908470"/>
                </a:cubicBezTo>
                <a:cubicBezTo>
                  <a:pt x="1674424" y="1987707"/>
                  <a:pt x="1711105" y="2070587"/>
                  <a:pt x="1754199" y="2149284"/>
                </a:cubicBezTo>
                <a:cubicBezTo>
                  <a:pt x="1797295" y="2227981"/>
                  <a:pt x="1846801" y="2302493"/>
                  <a:pt x="1908359" y="2364988"/>
                </a:cubicBezTo>
                <a:cubicBezTo>
                  <a:pt x="1805946" y="2193096"/>
                  <a:pt x="1725953" y="2007134"/>
                  <a:pt x="1647661" y="1825945"/>
                </a:cubicBezTo>
                <a:cubicBezTo>
                  <a:pt x="1579500" y="1667751"/>
                  <a:pt x="1508533" y="1505355"/>
                  <a:pt x="1423821" y="1351958"/>
                </a:cubicBezTo>
                <a:close/>
                <a:moveTo>
                  <a:pt x="1431890" y="1306475"/>
                </a:moveTo>
                <a:cubicBezTo>
                  <a:pt x="1458339" y="1352187"/>
                  <a:pt x="1483952" y="1399016"/>
                  <a:pt x="1507597" y="1446132"/>
                </a:cubicBezTo>
                <a:cubicBezTo>
                  <a:pt x="1568403" y="1567288"/>
                  <a:pt x="1621917" y="1692101"/>
                  <a:pt x="1674586" y="1813832"/>
                </a:cubicBezTo>
                <a:cubicBezTo>
                  <a:pt x="1719648" y="1918315"/>
                  <a:pt x="1765554" y="2024477"/>
                  <a:pt x="1815950" y="2128564"/>
                </a:cubicBezTo>
                <a:cubicBezTo>
                  <a:pt x="1866346" y="2232648"/>
                  <a:pt x="1921228" y="2334658"/>
                  <a:pt x="1984242" y="2430829"/>
                </a:cubicBezTo>
                <a:cubicBezTo>
                  <a:pt x="1994073" y="2437830"/>
                  <a:pt x="2003908" y="2444836"/>
                  <a:pt x="2014023" y="2450995"/>
                </a:cubicBezTo>
                <a:cubicBezTo>
                  <a:pt x="1956448" y="2239741"/>
                  <a:pt x="1853160" y="2049325"/>
                  <a:pt x="1747337" y="1855264"/>
                </a:cubicBezTo>
                <a:cubicBezTo>
                  <a:pt x="1678102" y="1728504"/>
                  <a:pt x="1608870" y="1601753"/>
                  <a:pt x="1533749" y="1478656"/>
                </a:cubicBezTo>
                <a:cubicBezTo>
                  <a:pt x="1510398" y="1440515"/>
                  <a:pt x="1454048" y="1294657"/>
                  <a:pt x="1431890" y="1306475"/>
                </a:cubicBezTo>
                <a:close/>
                <a:moveTo>
                  <a:pt x="655236" y="1268632"/>
                </a:moveTo>
                <a:cubicBezTo>
                  <a:pt x="717895" y="1408869"/>
                  <a:pt x="771574" y="1550454"/>
                  <a:pt x="839521" y="1685315"/>
                </a:cubicBezTo>
                <a:cubicBezTo>
                  <a:pt x="907470" y="1820177"/>
                  <a:pt x="989683" y="1948318"/>
                  <a:pt x="1109416" y="2061663"/>
                </a:cubicBezTo>
                <a:cubicBezTo>
                  <a:pt x="1177718" y="2126399"/>
                  <a:pt x="1244319" y="2184954"/>
                  <a:pt x="1298300" y="2247742"/>
                </a:cubicBezTo>
                <a:cubicBezTo>
                  <a:pt x="1250168" y="2156040"/>
                  <a:pt x="1187457" y="2071655"/>
                  <a:pt x="1125871" y="1989513"/>
                </a:cubicBezTo>
                <a:cubicBezTo>
                  <a:pt x="1076370" y="1923070"/>
                  <a:pt x="1025189" y="1854667"/>
                  <a:pt x="981574" y="1783157"/>
                </a:cubicBezTo>
                <a:cubicBezTo>
                  <a:pt x="960475" y="1748106"/>
                  <a:pt x="941058" y="1712211"/>
                  <a:pt x="922198" y="1677437"/>
                </a:cubicBezTo>
                <a:cubicBezTo>
                  <a:pt x="905028" y="1646031"/>
                  <a:pt x="887579" y="1614059"/>
                  <a:pt x="869293" y="1583214"/>
                </a:cubicBezTo>
                <a:cubicBezTo>
                  <a:pt x="832994" y="1522086"/>
                  <a:pt x="791368" y="1462924"/>
                  <a:pt x="751431" y="1405731"/>
                </a:cubicBezTo>
                <a:close/>
                <a:moveTo>
                  <a:pt x="291466" y="1250369"/>
                </a:moveTo>
                <a:cubicBezTo>
                  <a:pt x="302228" y="1312380"/>
                  <a:pt x="313548" y="1374109"/>
                  <a:pt x="323180" y="1435283"/>
                </a:cubicBezTo>
                <a:cubicBezTo>
                  <a:pt x="347262" y="1585402"/>
                  <a:pt x="366566" y="1733005"/>
                  <a:pt x="349381" y="1875041"/>
                </a:cubicBezTo>
                <a:cubicBezTo>
                  <a:pt x="398887" y="1761016"/>
                  <a:pt x="404047" y="1643975"/>
                  <a:pt x="374363" y="1506494"/>
                </a:cubicBezTo>
                <a:cubicBezTo>
                  <a:pt x="356845" y="1425406"/>
                  <a:pt x="334841" y="1350786"/>
                  <a:pt x="302168" y="1274495"/>
                </a:cubicBezTo>
                <a:cubicBezTo>
                  <a:pt x="298229" y="1265236"/>
                  <a:pt x="295129" y="1257666"/>
                  <a:pt x="291466" y="1250369"/>
                </a:cubicBezTo>
                <a:close/>
                <a:moveTo>
                  <a:pt x="678222" y="1248670"/>
                </a:moveTo>
                <a:lnTo>
                  <a:pt x="775536" y="1388015"/>
                </a:lnTo>
                <a:cubicBezTo>
                  <a:pt x="815764" y="1445771"/>
                  <a:pt x="857669" y="1505484"/>
                  <a:pt x="894529" y="1567739"/>
                </a:cubicBezTo>
                <a:cubicBezTo>
                  <a:pt x="913103" y="1599148"/>
                  <a:pt x="930546" y="1631115"/>
                  <a:pt x="948000" y="1663088"/>
                </a:cubicBezTo>
                <a:cubicBezTo>
                  <a:pt x="966853" y="1697859"/>
                  <a:pt x="986277" y="1733757"/>
                  <a:pt x="1006812" y="1767683"/>
                </a:cubicBezTo>
                <a:cubicBezTo>
                  <a:pt x="1049303" y="1838347"/>
                  <a:pt x="1100205" y="1906189"/>
                  <a:pt x="1149133" y="1971513"/>
                </a:cubicBezTo>
                <a:cubicBezTo>
                  <a:pt x="1215506" y="2060384"/>
                  <a:pt x="1283561" y="2151216"/>
                  <a:pt x="1333952" y="2251620"/>
                </a:cubicBezTo>
                <a:lnTo>
                  <a:pt x="1337329" y="2258350"/>
                </a:lnTo>
                <a:cubicBezTo>
                  <a:pt x="1352131" y="2023413"/>
                  <a:pt x="1145204" y="1784597"/>
                  <a:pt x="1014726" y="1615556"/>
                </a:cubicBezTo>
                <a:cubicBezTo>
                  <a:pt x="911517" y="1481269"/>
                  <a:pt x="800192" y="1360189"/>
                  <a:pt x="678222" y="1248670"/>
                </a:cubicBezTo>
                <a:close/>
                <a:moveTo>
                  <a:pt x="4002475" y="1037802"/>
                </a:moveTo>
                <a:cubicBezTo>
                  <a:pt x="4001933" y="1038196"/>
                  <a:pt x="4000861" y="1038973"/>
                  <a:pt x="4000324" y="1039362"/>
                </a:cubicBezTo>
                <a:cubicBezTo>
                  <a:pt x="4001046" y="1040360"/>
                  <a:pt x="4002134" y="1041861"/>
                  <a:pt x="4002862" y="1042866"/>
                </a:cubicBezTo>
                <a:cubicBezTo>
                  <a:pt x="4002672" y="1041472"/>
                  <a:pt x="4002487" y="1040086"/>
                  <a:pt x="4002475" y="1037802"/>
                </a:cubicBezTo>
                <a:close/>
                <a:moveTo>
                  <a:pt x="506322" y="1020997"/>
                </a:moveTo>
                <a:cubicBezTo>
                  <a:pt x="513282" y="1018930"/>
                  <a:pt x="522180" y="1021005"/>
                  <a:pt x="533068" y="1029409"/>
                </a:cubicBezTo>
                <a:cubicBezTo>
                  <a:pt x="813777" y="1244537"/>
                  <a:pt x="1037861" y="1510547"/>
                  <a:pt x="1232525" y="1804675"/>
                </a:cubicBezTo>
                <a:cubicBezTo>
                  <a:pt x="1347857" y="1978510"/>
                  <a:pt x="1448039" y="2155739"/>
                  <a:pt x="1388858" y="2368011"/>
                </a:cubicBezTo>
                <a:cubicBezTo>
                  <a:pt x="1387462" y="2372226"/>
                  <a:pt x="1385496" y="2375314"/>
                  <a:pt x="1384098" y="2378125"/>
                </a:cubicBezTo>
                <a:cubicBezTo>
                  <a:pt x="1412260" y="2438425"/>
                  <a:pt x="1428077" y="2506324"/>
                  <a:pt x="1425393" y="2589124"/>
                </a:cubicBezTo>
                <a:cubicBezTo>
                  <a:pt x="1425681" y="2592488"/>
                  <a:pt x="1424559" y="2594453"/>
                  <a:pt x="1424001" y="2597541"/>
                </a:cubicBezTo>
                <a:cubicBezTo>
                  <a:pt x="1672217" y="2669579"/>
                  <a:pt x="1915127" y="2759032"/>
                  <a:pt x="2152729" y="2864487"/>
                </a:cubicBezTo>
                <a:cubicBezTo>
                  <a:pt x="2132903" y="2746636"/>
                  <a:pt x="2106350" y="2629357"/>
                  <a:pt x="2020609" y="2539671"/>
                </a:cubicBezTo>
                <a:cubicBezTo>
                  <a:pt x="2019486" y="2538832"/>
                  <a:pt x="2019482" y="2537426"/>
                  <a:pt x="2018920" y="2536309"/>
                </a:cubicBezTo>
                <a:cubicBezTo>
                  <a:pt x="1612986" y="2284320"/>
                  <a:pt x="1451410" y="1593008"/>
                  <a:pt x="1342441" y="1173017"/>
                </a:cubicBezTo>
                <a:cubicBezTo>
                  <a:pt x="1338482" y="1156742"/>
                  <a:pt x="1345418" y="1103405"/>
                  <a:pt x="1367925" y="1135648"/>
                </a:cubicBezTo>
                <a:cubicBezTo>
                  <a:pt x="1515878" y="1352095"/>
                  <a:pt x="1645605" y="1576999"/>
                  <a:pt x="1771401" y="1806673"/>
                </a:cubicBezTo>
                <a:cubicBezTo>
                  <a:pt x="1841477" y="1935111"/>
                  <a:pt x="1914363" y="2063547"/>
                  <a:pt x="1972385" y="2198735"/>
                </a:cubicBezTo>
                <a:cubicBezTo>
                  <a:pt x="1982518" y="2221738"/>
                  <a:pt x="2018367" y="2353316"/>
                  <a:pt x="2040892" y="2405205"/>
                </a:cubicBezTo>
                <a:cubicBezTo>
                  <a:pt x="2009600" y="2310668"/>
                  <a:pt x="2111587" y="2005996"/>
                  <a:pt x="2131689" y="1936926"/>
                </a:cubicBezTo>
                <a:cubicBezTo>
                  <a:pt x="2203731" y="1690111"/>
                  <a:pt x="2314813" y="1463729"/>
                  <a:pt x="2454820" y="1248808"/>
                </a:cubicBezTo>
                <a:cubicBezTo>
                  <a:pt x="2475264" y="1216788"/>
                  <a:pt x="2493340" y="1290570"/>
                  <a:pt x="2492512" y="1302920"/>
                </a:cubicBezTo>
                <a:cubicBezTo>
                  <a:pt x="2465675" y="1747535"/>
                  <a:pt x="2370053" y="2178216"/>
                  <a:pt x="2081216" y="2527513"/>
                </a:cubicBezTo>
                <a:cubicBezTo>
                  <a:pt x="2081497" y="2528073"/>
                  <a:pt x="2081211" y="2528916"/>
                  <a:pt x="2081211" y="2528916"/>
                </a:cubicBezTo>
                <a:cubicBezTo>
                  <a:pt x="2150699" y="2633778"/>
                  <a:pt x="2178105" y="2756954"/>
                  <a:pt x="2199067" y="2884061"/>
                </a:cubicBezTo>
                <a:cubicBezTo>
                  <a:pt x="2641128" y="3084915"/>
                  <a:pt x="3028660" y="3311628"/>
                  <a:pt x="3192586" y="3411496"/>
                </a:cubicBezTo>
                <a:cubicBezTo>
                  <a:pt x="3356510" y="3511368"/>
                  <a:pt x="3237401" y="3517312"/>
                  <a:pt x="3182620" y="3483279"/>
                </a:cubicBezTo>
                <a:cubicBezTo>
                  <a:pt x="3055506" y="3404310"/>
                  <a:pt x="2789863" y="3259545"/>
                  <a:pt x="2435119" y="3080173"/>
                </a:cubicBezTo>
                <a:lnTo>
                  <a:pt x="2410152" y="3063751"/>
                </a:lnTo>
                <a:lnTo>
                  <a:pt x="2408099" y="3064403"/>
                </a:lnTo>
                <a:lnTo>
                  <a:pt x="2407218" y="3070324"/>
                </a:lnTo>
                <a:cubicBezTo>
                  <a:pt x="2402612" y="3079171"/>
                  <a:pt x="2394080" y="3088906"/>
                  <a:pt x="2380138" y="3099341"/>
                </a:cubicBezTo>
                <a:cubicBezTo>
                  <a:pt x="2194333" y="3283170"/>
                  <a:pt x="1992503" y="3449064"/>
                  <a:pt x="1765923" y="3581043"/>
                </a:cubicBezTo>
                <a:cubicBezTo>
                  <a:pt x="1744896" y="3593696"/>
                  <a:pt x="1723857" y="3603555"/>
                  <a:pt x="1702258" y="3612286"/>
                </a:cubicBezTo>
                <a:cubicBezTo>
                  <a:pt x="1664333" y="3650747"/>
                  <a:pt x="1731601" y="3589836"/>
                  <a:pt x="1538370" y="3811804"/>
                </a:cubicBezTo>
                <a:cubicBezTo>
                  <a:pt x="1278852" y="4250311"/>
                  <a:pt x="915356" y="4600566"/>
                  <a:pt x="542867" y="4944092"/>
                </a:cubicBezTo>
                <a:cubicBezTo>
                  <a:pt x="521291" y="4964055"/>
                  <a:pt x="503482" y="4879596"/>
                  <a:pt x="515800" y="4862180"/>
                </a:cubicBezTo>
                <a:cubicBezTo>
                  <a:pt x="664236" y="4650055"/>
                  <a:pt x="747224" y="4402666"/>
                  <a:pt x="909145" y="4199225"/>
                </a:cubicBezTo>
                <a:cubicBezTo>
                  <a:pt x="998789" y="4086824"/>
                  <a:pt x="1101084" y="3991246"/>
                  <a:pt x="1214067" y="3908561"/>
                </a:cubicBezTo>
                <a:cubicBezTo>
                  <a:pt x="1023317" y="3973399"/>
                  <a:pt x="824392" y="4020568"/>
                  <a:pt x="640967" y="4105601"/>
                </a:cubicBezTo>
                <a:cubicBezTo>
                  <a:pt x="458381" y="4190213"/>
                  <a:pt x="284593" y="4292005"/>
                  <a:pt x="112563" y="4396952"/>
                </a:cubicBezTo>
                <a:lnTo>
                  <a:pt x="0" y="4466006"/>
                </a:lnTo>
                <a:lnTo>
                  <a:pt x="0" y="4233763"/>
                </a:lnTo>
                <a:lnTo>
                  <a:pt x="36881" y="4200118"/>
                </a:lnTo>
                <a:cubicBezTo>
                  <a:pt x="302143" y="3962792"/>
                  <a:pt x="585478" y="3740226"/>
                  <a:pt x="910534" y="3629753"/>
                </a:cubicBezTo>
                <a:cubicBezTo>
                  <a:pt x="1140280" y="3551663"/>
                  <a:pt x="1356783" y="3624873"/>
                  <a:pt x="1578717" y="3575982"/>
                </a:cubicBezTo>
                <a:cubicBezTo>
                  <a:pt x="1857881" y="3513822"/>
                  <a:pt x="2134207" y="3238918"/>
                  <a:pt x="2338780" y="3033725"/>
                </a:cubicBezTo>
                <a:cubicBezTo>
                  <a:pt x="2165203" y="2949506"/>
                  <a:pt x="1987990" y="2873430"/>
                  <a:pt x="1807991" y="2807184"/>
                </a:cubicBezTo>
                <a:cubicBezTo>
                  <a:pt x="1696192" y="2934214"/>
                  <a:pt x="1567238" y="3035444"/>
                  <a:pt x="1416358" y="3112571"/>
                </a:cubicBezTo>
                <a:cubicBezTo>
                  <a:pt x="1318658" y="3280278"/>
                  <a:pt x="1112986" y="3321000"/>
                  <a:pt x="939066" y="3378798"/>
                </a:cubicBezTo>
                <a:cubicBezTo>
                  <a:pt x="668357" y="3469020"/>
                  <a:pt x="393418" y="3543804"/>
                  <a:pt x="115099" y="3607650"/>
                </a:cubicBezTo>
                <a:cubicBezTo>
                  <a:pt x="80589" y="3615844"/>
                  <a:pt x="67554" y="3533906"/>
                  <a:pt x="97284" y="3520393"/>
                </a:cubicBezTo>
                <a:cubicBezTo>
                  <a:pt x="382521" y="3387774"/>
                  <a:pt x="642160" y="3215335"/>
                  <a:pt x="922050" y="3074867"/>
                </a:cubicBezTo>
                <a:cubicBezTo>
                  <a:pt x="1080787" y="2995199"/>
                  <a:pt x="1233979" y="2960447"/>
                  <a:pt x="1405265" y="3016319"/>
                </a:cubicBezTo>
                <a:cubicBezTo>
                  <a:pt x="1406106" y="3016600"/>
                  <a:pt x="1406671" y="3017724"/>
                  <a:pt x="1407512" y="3018001"/>
                </a:cubicBezTo>
                <a:cubicBezTo>
                  <a:pt x="1526420" y="2954115"/>
                  <a:pt x="1632390" y="2874245"/>
                  <a:pt x="1726266" y="2777274"/>
                </a:cubicBezTo>
                <a:cubicBezTo>
                  <a:pt x="1369635" y="2651515"/>
                  <a:pt x="1000990" y="2561972"/>
                  <a:pt x="625390" y="2514541"/>
                </a:cubicBezTo>
                <a:cubicBezTo>
                  <a:pt x="624559" y="2519877"/>
                  <a:pt x="622878" y="2524928"/>
                  <a:pt x="619799" y="2527180"/>
                </a:cubicBezTo>
                <a:cubicBezTo>
                  <a:pt x="509037" y="2598914"/>
                  <a:pt x="403069" y="2677377"/>
                  <a:pt x="310030" y="2771818"/>
                </a:cubicBezTo>
                <a:cubicBezTo>
                  <a:pt x="266034" y="2817076"/>
                  <a:pt x="224887" y="2891795"/>
                  <a:pt x="173877" y="2937056"/>
                </a:cubicBezTo>
                <a:cubicBezTo>
                  <a:pt x="145840" y="3003792"/>
                  <a:pt x="113686" y="3071134"/>
                  <a:pt x="77889" y="3138440"/>
                </a:cubicBezTo>
                <a:lnTo>
                  <a:pt x="0" y="3271395"/>
                </a:lnTo>
                <a:lnTo>
                  <a:pt x="0" y="3153002"/>
                </a:lnTo>
                <a:lnTo>
                  <a:pt x="2386" y="3149203"/>
                </a:lnTo>
                <a:cubicBezTo>
                  <a:pt x="33821" y="3095439"/>
                  <a:pt x="63030" y="3041490"/>
                  <a:pt x="89753" y="2987702"/>
                </a:cubicBezTo>
                <a:cubicBezTo>
                  <a:pt x="85546" y="2993322"/>
                  <a:pt x="81066" y="2999788"/>
                  <a:pt x="76869" y="3005404"/>
                </a:cubicBezTo>
                <a:cubicBezTo>
                  <a:pt x="63139" y="3024231"/>
                  <a:pt x="48575" y="3042776"/>
                  <a:pt x="32049" y="3065814"/>
                </a:cubicBezTo>
                <a:lnTo>
                  <a:pt x="0" y="3108744"/>
                </a:lnTo>
                <a:lnTo>
                  <a:pt x="0" y="3058059"/>
                </a:lnTo>
                <a:lnTo>
                  <a:pt x="7610" y="3047889"/>
                </a:lnTo>
                <a:cubicBezTo>
                  <a:pt x="24410" y="3025415"/>
                  <a:pt x="38695" y="3006301"/>
                  <a:pt x="52419" y="2987479"/>
                </a:cubicBezTo>
                <a:cubicBezTo>
                  <a:pt x="54382" y="2984385"/>
                  <a:pt x="57184" y="2981579"/>
                  <a:pt x="59142" y="2978488"/>
                </a:cubicBezTo>
                <a:lnTo>
                  <a:pt x="0" y="3015334"/>
                </a:lnTo>
                <a:lnTo>
                  <a:pt x="0" y="2914286"/>
                </a:lnTo>
                <a:lnTo>
                  <a:pt x="36383" y="2901128"/>
                </a:lnTo>
                <a:cubicBezTo>
                  <a:pt x="76283" y="2885228"/>
                  <a:pt x="116303" y="2866415"/>
                  <a:pt x="156329" y="2840533"/>
                </a:cubicBezTo>
                <a:cubicBezTo>
                  <a:pt x="229785" y="2792431"/>
                  <a:pt x="289125" y="2682604"/>
                  <a:pt x="358355" y="2620471"/>
                </a:cubicBezTo>
                <a:cubicBezTo>
                  <a:pt x="406846" y="2577174"/>
                  <a:pt x="457591" y="2538372"/>
                  <a:pt x="510577" y="2501244"/>
                </a:cubicBezTo>
                <a:cubicBezTo>
                  <a:pt x="411488" y="2490937"/>
                  <a:pt x="311929" y="2483543"/>
                  <a:pt x="211967" y="2479171"/>
                </a:cubicBezTo>
                <a:lnTo>
                  <a:pt x="0" y="2476398"/>
                </a:lnTo>
                <a:lnTo>
                  <a:pt x="0" y="2389189"/>
                </a:lnTo>
                <a:lnTo>
                  <a:pt x="103062" y="2389518"/>
                </a:lnTo>
                <a:cubicBezTo>
                  <a:pt x="239716" y="2392822"/>
                  <a:pt x="375712" y="2401808"/>
                  <a:pt x="510734" y="2416201"/>
                </a:cubicBezTo>
                <a:cubicBezTo>
                  <a:pt x="453295" y="2294758"/>
                  <a:pt x="388809" y="2156489"/>
                  <a:pt x="279257" y="2092102"/>
                </a:cubicBezTo>
                <a:cubicBezTo>
                  <a:pt x="214509" y="2054029"/>
                  <a:pt x="140169" y="2030776"/>
                  <a:pt x="65265" y="2006049"/>
                </a:cubicBezTo>
                <a:lnTo>
                  <a:pt x="0" y="1982532"/>
                </a:lnTo>
                <a:lnTo>
                  <a:pt x="0" y="1912789"/>
                </a:lnTo>
                <a:lnTo>
                  <a:pt x="97460" y="1953725"/>
                </a:lnTo>
                <a:cubicBezTo>
                  <a:pt x="140146" y="1968817"/>
                  <a:pt x="181972" y="1973804"/>
                  <a:pt x="221272" y="1980766"/>
                </a:cubicBezTo>
                <a:cubicBezTo>
                  <a:pt x="184478" y="1960612"/>
                  <a:pt x="148800" y="1938494"/>
                  <a:pt x="116765" y="1911033"/>
                </a:cubicBezTo>
                <a:cubicBezTo>
                  <a:pt x="78825" y="1878815"/>
                  <a:pt x="47051" y="1840696"/>
                  <a:pt x="16405" y="1803412"/>
                </a:cubicBezTo>
                <a:lnTo>
                  <a:pt x="0" y="1784777"/>
                </a:lnTo>
                <a:lnTo>
                  <a:pt x="0" y="1740082"/>
                </a:lnTo>
                <a:lnTo>
                  <a:pt x="39394" y="1784856"/>
                </a:lnTo>
                <a:cubicBezTo>
                  <a:pt x="69479" y="1821014"/>
                  <a:pt x="100126" y="1858299"/>
                  <a:pt x="135813" y="1888838"/>
                </a:cubicBezTo>
                <a:cubicBezTo>
                  <a:pt x="168411" y="1916009"/>
                  <a:pt x="204933" y="1938411"/>
                  <a:pt x="242575" y="1958841"/>
                </a:cubicBezTo>
                <a:cubicBezTo>
                  <a:pt x="195379" y="1882642"/>
                  <a:pt x="141547" y="1815083"/>
                  <a:pt x="82197" y="1754826"/>
                </a:cubicBezTo>
                <a:lnTo>
                  <a:pt x="0" y="1679650"/>
                </a:lnTo>
                <a:lnTo>
                  <a:pt x="0" y="1602463"/>
                </a:lnTo>
                <a:lnTo>
                  <a:pt x="84689" y="1677442"/>
                </a:lnTo>
                <a:cubicBezTo>
                  <a:pt x="165950" y="1759826"/>
                  <a:pt x="237786" y="1855565"/>
                  <a:pt x="298437" y="1968019"/>
                </a:cubicBezTo>
                <a:lnTo>
                  <a:pt x="227269" y="1114064"/>
                </a:lnTo>
                <a:cubicBezTo>
                  <a:pt x="226129" y="1099191"/>
                  <a:pt x="230003" y="1062136"/>
                  <a:pt x="248003" y="1089613"/>
                </a:cubicBezTo>
                <a:cubicBezTo>
                  <a:pt x="349844" y="1249160"/>
                  <a:pt x="397556" y="1433768"/>
                  <a:pt x="427020" y="1619803"/>
                </a:cubicBezTo>
                <a:cubicBezTo>
                  <a:pt x="453086" y="1782272"/>
                  <a:pt x="422387" y="1897385"/>
                  <a:pt x="340345" y="2027739"/>
                </a:cubicBezTo>
                <a:cubicBezTo>
                  <a:pt x="347373" y="2033339"/>
                  <a:pt x="354114" y="2038383"/>
                  <a:pt x="360865" y="2044827"/>
                </a:cubicBezTo>
                <a:cubicBezTo>
                  <a:pt x="443500" y="2128340"/>
                  <a:pt x="506078" y="2306190"/>
                  <a:pt x="560414" y="2421457"/>
                </a:cubicBezTo>
                <a:cubicBezTo>
                  <a:pt x="831022" y="2452769"/>
                  <a:pt x="1098019" y="2506255"/>
                  <a:pt x="1359703" y="2578554"/>
                </a:cubicBezTo>
                <a:lnTo>
                  <a:pt x="1359422" y="2577994"/>
                </a:lnTo>
                <a:cubicBezTo>
                  <a:pt x="1370467" y="2269807"/>
                  <a:pt x="976420" y="2084880"/>
                  <a:pt x="828701" y="1839520"/>
                </a:cubicBezTo>
                <a:cubicBezTo>
                  <a:pt x="687172" y="1605098"/>
                  <a:pt x="631475" y="1330413"/>
                  <a:pt x="494427" y="1092333"/>
                </a:cubicBezTo>
                <a:cubicBezTo>
                  <a:pt x="481980" y="1070671"/>
                  <a:pt x="485440" y="1027197"/>
                  <a:pt x="506322" y="1020997"/>
                </a:cubicBezTo>
                <a:close/>
                <a:moveTo>
                  <a:pt x="4570198" y="978081"/>
                </a:moveTo>
                <a:cubicBezTo>
                  <a:pt x="4555714" y="1028259"/>
                  <a:pt x="4540870" y="1077934"/>
                  <a:pt x="4523691" y="1127776"/>
                </a:cubicBezTo>
                <a:lnTo>
                  <a:pt x="4509875" y="1167552"/>
                </a:lnTo>
                <a:cubicBezTo>
                  <a:pt x="4498703" y="1198545"/>
                  <a:pt x="4488074" y="1229138"/>
                  <a:pt x="4478168" y="1260735"/>
                </a:cubicBezTo>
                <a:cubicBezTo>
                  <a:pt x="4437866" y="1392962"/>
                  <a:pt x="4423333" y="1532451"/>
                  <a:pt x="4409309" y="1666996"/>
                </a:cubicBezTo>
                <a:cubicBezTo>
                  <a:pt x="4399387" y="1761934"/>
                  <a:pt x="4389478" y="1859162"/>
                  <a:pt x="4370031" y="1955666"/>
                </a:cubicBezTo>
                <a:cubicBezTo>
                  <a:pt x="4495511" y="1636562"/>
                  <a:pt x="4590903" y="1311031"/>
                  <a:pt x="4570198" y="978081"/>
                </a:cubicBezTo>
                <a:close/>
                <a:moveTo>
                  <a:pt x="4557898" y="900011"/>
                </a:moveTo>
                <a:cubicBezTo>
                  <a:pt x="4330292" y="1199280"/>
                  <a:pt x="4335713" y="1567725"/>
                  <a:pt x="4344840" y="1922038"/>
                </a:cubicBezTo>
                <a:cubicBezTo>
                  <a:pt x="4360210" y="1836882"/>
                  <a:pt x="4369815" y="1750562"/>
                  <a:pt x="4378710" y="1665516"/>
                </a:cubicBezTo>
                <a:cubicBezTo>
                  <a:pt x="4393083" y="1529197"/>
                  <a:pt x="4407432" y="1388309"/>
                  <a:pt x="4448798" y="1253024"/>
                </a:cubicBezTo>
                <a:cubicBezTo>
                  <a:pt x="4458700" y="1221425"/>
                  <a:pt x="4469507" y="1189944"/>
                  <a:pt x="4480315" y="1158454"/>
                </a:cubicBezTo>
                <a:lnTo>
                  <a:pt x="4494133" y="1118676"/>
                </a:lnTo>
                <a:cubicBezTo>
                  <a:pt x="4518925" y="1046526"/>
                  <a:pt x="4539765" y="973431"/>
                  <a:pt x="4557898" y="900011"/>
                </a:cubicBezTo>
                <a:close/>
                <a:moveTo>
                  <a:pt x="3607114" y="467441"/>
                </a:moveTo>
                <a:cubicBezTo>
                  <a:pt x="3528124" y="599478"/>
                  <a:pt x="3410482" y="705343"/>
                  <a:pt x="3296242" y="807991"/>
                </a:cubicBezTo>
                <a:cubicBezTo>
                  <a:pt x="3255418" y="844446"/>
                  <a:pt x="3213877" y="882186"/>
                  <a:pt x="3174674" y="919759"/>
                </a:cubicBezTo>
                <a:cubicBezTo>
                  <a:pt x="3129209" y="963390"/>
                  <a:pt x="3085915" y="1010032"/>
                  <a:pt x="3042978" y="1054894"/>
                </a:cubicBezTo>
                <a:lnTo>
                  <a:pt x="2968914" y="1133756"/>
                </a:lnTo>
                <a:cubicBezTo>
                  <a:pt x="3001355" y="1109480"/>
                  <a:pt x="3045966" y="1074853"/>
                  <a:pt x="3103823" y="1026814"/>
                </a:cubicBezTo>
                <a:cubicBezTo>
                  <a:pt x="3260201" y="897449"/>
                  <a:pt x="3521192" y="681569"/>
                  <a:pt x="3607114" y="467441"/>
                </a:cubicBezTo>
                <a:close/>
                <a:moveTo>
                  <a:pt x="3744487" y="383136"/>
                </a:moveTo>
                <a:cubicBezTo>
                  <a:pt x="3789590" y="603780"/>
                  <a:pt x="3850997" y="811848"/>
                  <a:pt x="3970213" y="995559"/>
                </a:cubicBezTo>
                <a:cubicBezTo>
                  <a:pt x="3927384" y="796159"/>
                  <a:pt x="3865366" y="574806"/>
                  <a:pt x="3744487" y="383136"/>
                </a:cubicBezTo>
                <a:close/>
                <a:moveTo>
                  <a:pt x="3624562" y="367041"/>
                </a:moveTo>
                <a:cubicBezTo>
                  <a:pt x="3578160" y="403736"/>
                  <a:pt x="3532667" y="442805"/>
                  <a:pt x="3489712" y="485386"/>
                </a:cubicBezTo>
                <a:cubicBezTo>
                  <a:pt x="3380716" y="591858"/>
                  <a:pt x="3284219" y="714458"/>
                  <a:pt x="3182994" y="828265"/>
                </a:cubicBezTo>
                <a:cubicBezTo>
                  <a:pt x="3100902" y="919812"/>
                  <a:pt x="2899469" y="1135252"/>
                  <a:pt x="2892114" y="1172635"/>
                </a:cubicBezTo>
                <a:lnTo>
                  <a:pt x="3021459" y="1035385"/>
                </a:lnTo>
                <a:cubicBezTo>
                  <a:pt x="3064036" y="990026"/>
                  <a:pt x="3108229" y="943501"/>
                  <a:pt x="3153873" y="898971"/>
                </a:cubicBezTo>
                <a:cubicBezTo>
                  <a:pt x="3193783" y="860125"/>
                  <a:pt x="3235680" y="822883"/>
                  <a:pt x="3276511" y="786423"/>
                </a:cubicBezTo>
                <a:cubicBezTo>
                  <a:pt x="3390214" y="684175"/>
                  <a:pt x="3507852" y="578306"/>
                  <a:pt x="3584154" y="448218"/>
                </a:cubicBezTo>
                <a:cubicBezTo>
                  <a:pt x="3599491" y="421848"/>
                  <a:pt x="3612660" y="394752"/>
                  <a:pt x="3624562" y="367041"/>
                </a:cubicBezTo>
                <a:close/>
                <a:moveTo>
                  <a:pt x="3766672" y="359429"/>
                </a:moveTo>
                <a:cubicBezTo>
                  <a:pt x="3888797" y="549425"/>
                  <a:pt x="3952247" y="768223"/>
                  <a:pt x="3996338" y="968237"/>
                </a:cubicBezTo>
                <a:cubicBezTo>
                  <a:pt x="3973140" y="739339"/>
                  <a:pt x="3922473" y="455576"/>
                  <a:pt x="3766672" y="359429"/>
                </a:cubicBezTo>
                <a:close/>
                <a:moveTo>
                  <a:pt x="3882765" y="0"/>
                </a:moveTo>
                <a:lnTo>
                  <a:pt x="3995099" y="0"/>
                </a:lnTo>
                <a:lnTo>
                  <a:pt x="4163818" y="234104"/>
                </a:lnTo>
                <a:cubicBezTo>
                  <a:pt x="4167056" y="234046"/>
                  <a:pt x="4169933" y="233486"/>
                  <a:pt x="4172099" y="234207"/>
                </a:cubicBezTo>
                <a:cubicBezTo>
                  <a:pt x="4320772" y="276387"/>
                  <a:pt x="4473568" y="294979"/>
                  <a:pt x="4628589" y="289746"/>
                </a:cubicBezTo>
                <a:lnTo>
                  <a:pt x="4724401" y="281632"/>
                </a:lnTo>
                <a:lnTo>
                  <a:pt x="4724401" y="330664"/>
                </a:lnTo>
                <a:lnTo>
                  <a:pt x="4657975" y="338772"/>
                </a:lnTo>
                <a:cubicBezTo>
                  <a:pt x="4512264" y="350060"/>
                  <a:pt x="4368090" y="341672"/>
                  <a:pt x="4227047" y="313415"/>
                </a:cubicBezTo>
                <a:cubicBezTo>
                  <a:pt x="4265992" y="361495"/>
                  <a:pt x="4305481" y="409180"/>
                  <a:pt x="4346041" y="456086"/>
                </a:cubicBezTo>
                <a:cubicBezTo>
                  <a:pt x="4427343" y="550152"/>
                  <a:pt x="4511990" y="638932"/>
                  <a:pt x="4599604" y="723178"/>
                </a:cubicBezTo>
                <a:lnTo>
                  <a:pt x="4724401" y="833497"/>
                </a:lnTo>
                <a:lnTo>
                  <a:pt x="4724401" y="950118"/>
                </a:lnTo>
                <a:lnTo>
                  <a:pt x="4655015" y="891426"/>
                </a:lnTo>
                <a:cubicBezTo>
                  <a:pt x="4700834" y="1342763"/>
                  <a:pt x="4530476" y="1779853"/>
                  <a:pt x="4348002" y="2205895"/>
                </a:cubicBezTo>
                <a:cubicBezTo>
                  <a:pt x="4337873" y="2229260"/>
                  <a:pt x="4261560" y="2258626"/>
                  <a:pt x="4262250" y="2219972"/>
                </a:cubicBezTo>
                <a:cubicBezTo>
                  <a:pt x="4268663" y="1744520"/>
                  <a:pt x="4175629" y="1214471"/>
                  <a:pt x="4550611" y="817540"/>
                </a:cubicBezTo>
                <a:cubicBezTo>
                  <a:pt x="4554014" y="814312"/>
                  <a:pt x="4558850" y="810804"/>
                  <a:pt x="4564418" y="808293"/>
                </a:cubicBezTo>
                <a:cubicBezTo>
                  <a:pt x="4461330" y="711325"/>
                  <a:pt x="4361455" y="609738"/>
                  <a:pt x="4266388" y="500083"/>
                </a:cubicBezTo>
                <a:cubicBezTo>
                  <a:pt x="4185451" y="406519"/>
                  <a:pt x="4107556" y="310364"/>
                  <a:pt x="4032842" y="211809"/>
                </a:cubicBezTo>
                <a:close/>
                <a:moveTo>
                  <a:pt x="3721337" y="0"/>
                </a:moveTo>
                <a:lnTo>
                  <a:pt x="3797544" y="0"/>
                </a:lnTo>
                <a:lnTo>
                  <a:pt x="3775734" y="95131"/>
                </a:lnTo>
                <a:cubicBezTo>
                  <a:pt x="3762598" y="156923"/>
                  <a:pt x="3748081" y="217234"/>
                  <a:pt x="3724807" y="272257"/>
                </a:cubicBezTo>
                <a:cubicBezTo>
                  <a:pt x="3725550" y="275539"/>
                  <a:pt x="3726109" y="279707"/>
                  <a:pt x="3726844" y="282988"/>
                </a:cubicBezTo>
                <a:cubicBezTo>
                  <a:pt x="3732776" y="280979"/>
                  <a:pt x="3739065" y="279475"/>
                  <a:pt x="3742664" y="279918"/>
                </a:cubicBezTo>
                <a:cubicBezTo>
                  <a:pt x="4076263" y="313585"/>
                  <a:pt x="4081377" y="922622"/>
                  <a:pt x="4103910" y="1161917"/>
                </a:cubicBezTo>
                <a:cubicBezTo>
                  <a:pt x="4106010" y="1184045"/>
                  <a:pt x="4034389" y="1215360"/>
                  <a:pt x="4020269" y="1200406"/>
                </a:cubicBezTo>
                <a:cubicBezTo>
                  <a:pt x="3826459" y="997506"/>
                  <a:pt x="3735339" y="752983"/>
                  <a:pt x="3674882" y="488524"/>
                </a:cubicBezTo>
                <a:cubicBezTo>
                  <a:pt x="3559684" y="713184"/>
                  <a:pt x="3278706" y="925237"/>
                  <a:pt x="3132682" y="1072284"/>
                </a:cubicBezTo>
                <a:cubicBezTo>
                  <a:pt x="3002939" y="1202191"/>
                  <a:pt x="2899935" y="1287527"/>
                  <a:pt x="2716346" y="1276376"/>
                </a:cubicBezTo>
                <a:cubicBezTo>
                  <a:pt x="2700863" y="1275390"/>
                  <a:pt x="2710506" y="1261536"/>
                  <a:pt x="2716772" y="1255462"/>
                </a:cubicBezTo>
                <a:cubicBezTo>
                  <a:pt x="2980750" y="993927"/>
                  <a:pt x="3207119" y="698608"/>
                  <a:pt x="3471096" y="437072"/>
                </a:cubicBezTo>
                <a:cubicBezTo>
                  <a:pt x="3516376" y="392044"/>
                  <a:pt x="3602281" y="339698"/>
                  <a:pt x="3639057" y="286334"/>
                </a:cubicBezTo>
                <a:cubicBezTo>
                  <a:pt x="3639591" y="285947"/>
                  <a:pt x="3639767" y="285058"/>
                  <a:pt x="3640309" y="284664"/>
                </a:cubicBezTo>
                <a:cubicBezTo>
                  <a:pt x="3642272" y="281720"/>
                  <a:pt x="3644597" y="279273"/>
                  <a:pt x="3646022" y="276711"/>
                </a:cubicBezTo>
                <a:cubicBezTo>
                  <a:pt x="3677659" y="221350"/>
                  <a:pt x="3693078" y="144742"/>
                  <a:pt x="3707943" y="65958"/>
                </a:cubicBezTo>
                <a:close/>
                <a:moveTo>
                  <a:pt x="2867960" y="0"/>
                </a:moveTo>
                <a:lnTo>
                  <a:pt x="2926351" y="0"/>
                </a:lnTo>
                <a:lnTo>
                  <a:pt x="2902823" y="262929"/>
                </a:lnTo>
                <a:cubicBezTo>
                  <a:pt x="2913215" y="221824"/>
                  <a:pt x="2926844" y="180662"/>
                  <a:pt x="2940663" y="140884"/>
                </a:cubicBezTo>
                <a:lnTo>
                  <a:pt x="2947039" y="122524"/>
                </a:lnTo>
                <a:lnTo>
                  <a:pt x="2984316" y="0"/>
                </a:lnTo>
                <a:lnTo>
                  <a:pt x="3016114" y="0"/>
                </a:lnTo>
                <a:lnTo>
                  <a:pt x="2979949" y="119274"/>
                </a:lnTo>
                <a:lnTo>
                  <a:pt x="3023879" y="0"/>
                </a:lnTo>
                <a:lnTo>
                  <a:pt x="3105400" y="0"/>
                </a:lnTo>
                <a:lnTo>
                  <a:pt x="3094669" y="30308"/>
                </a:lnTo>
                <a:cubicBezTo>
                  <a:pt x="3037894" y="178003"/>
                  <a:pt x="2973232" y="323305"/>
                  <a:pt x="2901945" y="466538"/>
                </a:cubicBezTo>
                <a:cubicBezTo>
                  <a:pt x="2895180" y="479835"/>
                  <a:pt x="2815686" y="518381"/>
                  <a:pt x="2815209" y="497361"/>
                </a:cubicBezTo>
                <a:cubicBezTo>
                  <a:pt x="2812746" y="375148"/>
                  <a:pt x="2825702" y="251298"/>
                  <a:pt x="2844845" y="127638"/>
                </a:cubicBezTo>
                <a:close/>
                <a:moveTo>
                  <a:pt x="1057230" y="0"/>
                </a:moveTo>
                <a:lnTo>
                  <a:pt x="1111003" y="0"/>
                </a:lnTo>
                <a:lnTo>
                  <a:pt x="1125553" y="52588"/>
                </a:lnTo>
                <a:cubicBezTo>
                  <a:pt x="1174409" y="196547"/>
                  <a:pt x="1244674" y="336170"/>
                  <a:pt x="1304276" y="476275"/>
                </a:cubicBezTo>
                <a:cubicBezTo>
                  <a:pt x="1351896" y="589579"/>
                  <a:pt x="1459984" y="863646"/>
                  <a:pt x="1492066" y="886333"/>
                </a:cubicBezTo>
                <a:lnTo>
                  <a:pt x="1423698" y="710817"/>
                </a:lnTo>
                <a:cubicBezTo>
                  <a:pt x="1401022" y="652964"/>
                  <a:pt x="1378015" y="593152"/>
                  <a:pt x="1357609" y="532892"/>
                </a:cubicBezTo>
                <a:cubicBezTo>
                  <a:pt x="1339853" y="480241"/>
                  <a:pt x="1324587" y="426487"/>
                  <a:pt x="1309550" y="374031"/>
                </a:cubicBezTo>
                <a:cubicBezTo>
                  <a:pt x="1277632" y="264242"/>
                  <a:pt x="1244842" y="151584"/>
                  <a:pt x="1193673" y="49533"/>
                </a:cubicBezTo>
                <a:lnTo>
                  <a:pt x="1164391" y="0"/>
                </a:lnTo>
                <a:lnTo>
                  <a:pt x="1200666" y="0"/>
                </a:lnTo>
                <a:lnTo>
                  <a:pt x="1223408" y="38996"/>
                </a:lnTo>
                <a:cubicBezTo>
                  <a:pt x="1274817" y="142454"/>
                  <a:pt x="1307626" y="255236"/>
                  <a:pt x="1339635" y="365517"/>
                </a:cubicBezTo>
                <a:cubicBezTo>
                  <a:pt x="1354670" y="417965"/>
                  <a:pt x="1370587" y="471608"/>
                  <a:pt x="1387469" y="523079"/>
                </a:cubicBezTo>
                <a:cubicBezTo>
                  <a:pt x="1407105" y="582792"/>
                  <a:pt x="1430659" y="641842"/>
                  <a:pt x="1452685" y="699806"/>
                </a:cubicBezTo>
                <a:lnTo>
                  <a:pt x="1492092" y="800424"/>
                </a:lnTo>
                <a:cubicBezTo>
                  <a:pt x="1484618" y="760762"/>
                  <a:pt x="1473155" y="705686"/>
                  <a:pt x="1455302" y="632913"/>
                </a:cubicBezTo>
                <a:cubicBezTo>
                  <a:pt x="1413478" y="460985"/>
                  <a:pt x="1347194" y="188426"/>
                  <a:pt x="1222336" y="9480"/>
                </a:cubicBezTo>
                <a:lnTo>
                  <a:pt x="1214634" y="0"/>
                </a:lnTo>
                <a:lnTo>
                  <a:pt x="1289827" y="0"/>
                </a:lnTo>
                <a:lnTo>
                  <a:pt x="1321076" y="59722"/>
                </a:lnTo>
                <a:cubicBezTo>
                  <a:pt x="1409905" y="250193"/>
                  <a:pt x="1460341" y="480374"/>
                  <a:pt x="1512579" y="626441"/>
                </a:cubicBezTo>
                <a:cubicBezTo>
                  <a:pt x="1573756" y="799163"/>
                  <a:pt x="1605359" y="928641"/>
                  <a:pt x="1506076" y="1089289"/>
                </a:cubicBezTo>
                <a:cubicBezTo>
                  <a:pt x="1497659" y="1102817"/>
                  <a:pt x="1489109" y="1088176"/>
                  <a:pt x="1486346" y="1079919"/>
                </a:cubicBezTo>
                <a:cubicBezTo>
                  <a:pt x="1364522" y="729689"/>
                  <a:pt x="1192335" y="398839"/>
                  <a:pt x="1070511" y="48609"/>
                </a:cubicBezTo>
                <a:close/>
                <a:moveTo>
                  <a:pt x="43151" y="0"/>
                </a:moveTo>
                <a:lnTo>
                  <a:pt x="95283" y="0"/>
                </a:lnTo>
                <a:lnTo>
                  <a:pt x="300708" y="154571"/>
                </a:lnTo>
                <a:cubicBezTo>
                  <a:pt x="379729" y="218614"/>
                  <a:pt x="456466" y="285481"/>
                  <a:pt x="530414" y="354673"/>
                </a:cubicBezTo>
                <a:cubicBezTo>
                  <a:pt x="466701" y="288424"/>
                  <a:pt x="401285" y="223977"/>
                  <a:pt x="333785" y="161564"/>
                </a:cubicBezTo>
                <a:lnTo>
                  <a:pt x="147005" y="0"/>
                </a:lnTo>
                <a:lnTo>
                  <a:pt x="272509" y="0"/>
                </a:lnTo>
                <a:lnTo>
                  <a:pt x="326276" y="45847"/>
                </a:lnTo>
                <a:cubicBezTo>
                  <a:pt x="505803" y="208268"/>
                  <a:pt x="670600" y="385490"/>
                  <a:pt x="823759" y="574145"/>
                </a:cubicBezTo>
                <a:cubicBezTo>
                  <a:pt x="833168" y="585952"/>
                  <a:pt x="831522" y="674146"/>
                  <a:pt x="811254" y="665546"/>
                </a:cubicBezTo>
                <a:cubicBezTo>
                  <a:pt x="575890" y="564984"/>
                  <a:pt x="364063" y="406029"/>
                  <a:pt x="154042" y="261522"/>
                </a:cubicBezTo>
                <a:cubicBezTo>
                  <a:pt x="104946" y="227663"/>
                  <a:pt x="58037" y="193597"/>
                  <a:pt x="13550" y="158423"/>
                </a:cubicBezTo>
                <a:lnTo>
                  <a:pt x="0" y="146618"/>
                </a:lnTo>
                <a:lnTo>
                  <a:pt x="0" y="59161"/>
                </a:lnTo>
                <a:lnTo>
                  <a:pt x="45427" y="101078"/>
                </a:lnTo>
                <a:cubicBezTo>
                  <a:pt x="223783" y="254949"/>
                  <a:pt x="433006" y="385896"/>
                  <a:pt x="630103" y="485885"/>
                </a:cubicBezTo>
                <a:cubicBezTo>
                  <a:pt x="595938" y="458865"/>
                  <a:pt x="563284" y="428899"/>
                  <a:pt x="532040" y="399359"/>
                </a:cubicBezTo>
                <a:lnTo>
                  <a:pt x="517618" y="385726"/>
                </a:lnTo>
                <a:cubicBezTo>
                  <a:pt x="442853" y="315667"/>
                  <a:pt x="365106" y="247799"/>
                  <a:pt x="285074" y="182755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ED888B23-07FA-482A-96DF-47E31AF1A6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5997" y="990600"/>
            <a:ext cx="6096003" cy="4876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>
            <a:outerShdw blurRad="317500" algn="ctr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A17BF396-6023-48D8-9C0C-8938208729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7197" y="457199"/>
            <a:ext cx="5638800" cy="5943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>
            <a:outerShdw blurRad="317500" algn="ctr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6D9D476-F8C9-3B9A-C521-CB885740259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4747" y="543123"/>
            <a:ext cx="5457880" cy="5760399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022CA1CD-E92A-C609-4341-43E245928BBE}"/>
              </a:ext>
            </a:extLst>
          </p:cNvPr>
          <p:cNvSpPr txBox="1"/>
          <p:nvPr/>
        </p:nvSpPr>
        <p:spPr>
          <a:xfrm>
            <a:off x="6183547" y="1138081"/>
            <a:ext cx="5915080" cy="457048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woPt" dir="t"/>
            </a:scene3d>
            <a:sp3d extrusionH="57150" prstMaterial="softEdge">
              <a:bevelT w="25400" h="38100"/>
            </a:sp3d>
          </a:bodyPr>
          <a:lstStyle/>
          <a:p>
            <a:pPr lvl="0" algn="ctr">
              <a:defRPr/>
            </a:pPr>
            <a:r>
              <a:rPr kumimoji="0" lang="es-ES" sz="3600" b="1" i="0" u="none" strike="noStrike" kern="1200" cap="none" spc="0" normalizeH="0" baseline="0" noProof="0" dirty="0">
                <a:ln/>
                <a:solidFill>
                  <a:srgbClr val="4EA72E"/>
                </a:solidFill>
                <a:effectLst>
                  <a:outerShdw blurRad="50800" dist="38100" dir="2700000" algn="tl" rotWithShape="0">
                    <a:srgbClr val="4EA72E">
                      <a:lumMod val="60000"/>
                      <a:lumOff val="40000"/>
                      <a:alpha val="74000"/>
                    </a:srgbClr>
                  </a:outerShdw>
                </a:effectLst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“</a:t>
            </a:r>
            <a:r>
              <a:rPr lang="it-IT" sz="3600" b="1" dirty="0">
                <a:ln/>
                <a:solidFill>
                  <a:srgbClr val="4EA72E"/>
                </a:solidFill>
                <a:effectLst>
                  <a:outerShdw blurRad="50800" dist="38100" dir="2700000" algn="tl" rotWithShape="0">
                    <a:srgbClr val="4EA72E">
                      <a:lumMod val="60000"/>
                      <a:lumOff val="40000"/>
                      <a:alpha val="74000"/>
                    </a:srgbClr>
                  </a:outerShdw>
                </a:effectLst>
                <a:latin typeface="Comic Sans MS" panose="030F0702030302020204" pitchFamily="66" charset="0"/>
              </a:rPr>
              <a:t>Mai dimenticherò i tuoi precetti, perché per mezzo di essi tu mi dai la vita.</a:t>
            </a:r>
          </a:p>
          <a:p>
            <a:pPr lvl="0" algn="ctr">
              <a:defRPr/>
            </a:pPr>
            <a:r>
              <a:rPr lang="it-IT" sz="3600" b="1" dirty="0">
                <a:ln/>
                <a:solidFill>
                  <a:srgbClr val="4EA72E"/>
                </a:solidFill>
                <a:effectLst>
                  <a:outerShdw blurRad="50800" dist="38100" dir="2700000" algn="tl" rotWithShape="0">
                    <a:srgbClr val="4EA72E">
                      <a:lumMod val="60000"/>
                      <a:lumOff val="40000"/>
                      <a:alpha val="74000"/>
                    </a:srgbClr>
                  </a:outerShdw>
                </a:effectLst>
                <a:latin typeface="Comic Sans MS" panose="030F0702030302020204" pitchFamily="66" charset="0"/>
              </a:rPr>
              <a:t> Io sono tuo; salvami, perché ho ricercato i tuoi precetti.</a:t>
            </a:r>
            <a:r>
              <a:rPr kumimoji="0" lang="es-ES" sz="3600" b="1" i="0" u="none" strike="noStrike" kern="1200" cap="none" spc="0" normalizeH="0" baseline="0" noProof="0" dirty="0">
                <a:ln/>
                <a:solidFill>
                  <a:srgbClr val="4EA72E"/>
                </a:solidFill>
                <a:effectLst>
                  <a:outerShdw blurRad="50800" dist="38100" dir="2700000" algn="tl" rotWithShape="0">
                    <a:srgbClr val="4EA72E">
                      <a:lumMod val="60000"/>
                      <a:lumOff val="40000"/>
                      <a:alpha val="74000"/>
                    </a:srgbClr>
                  </a:outerShdw>
                </a:effectLst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”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none" spc="0" normalizeH="0" baseline="0" noProof="0" dirty="0">
                <a:ln/>
                <a:solidFill>
                  <a:srgbClr val="4EA72E"/>
                </a:solidFill>
                <a:effectLst>
                  <a:outerShdw blurRad="50800" dist="38100" dir="2700000" algn="tl" rotWithShape="0">
                    <a:srgbClr val="4EA72E">
                      <a:lumMod val="60000"/>
                      <a:lumOff val="40000"/>
                      <a:alpha val="74000"/>
                    </a:srgbClr>
                  </a:outerShdw>
                </a:effectLst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(Salmo 119:93,94)</a:t>
            </a:r>
            <a:endParaRPr kumimoji="0" lang="es-ES" sz="3200" b="1" i="0" u="none" strike="noStrike" kern="1200" cap="none" spc="0" normalizeH="0" baseline="0" noProof="0" dirty="0">
              <a:ln/>
              <a:solidFill>
                <a:srgbClr val="4EA72E"/>
              </a:solidFill>
              <a:effectLst>
                <a:outerShdw blurRad="50800" dist="38100" dir="2700000" algn="tl" rotWithShape="0">
                  <a:srgbClr val="4EA72E">
                    <a:lumMod val="60000"/>
                    <a:lumOff val="40000"/>
                    <a:alpha val="74000"/>
                  </a:srgbClr>
                </a:outerShdw>
              </a:effectLst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927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A90A712-287D-ABD1-3380-6FF0882B01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16216779-FECF-E556-A692-003BC3E1226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18741677"/>
              </p:ext>
            </p:extLst>
          </p:nvPr>
        </p:nvGraphicFramePr>
        <p:xfrm>
          <a:off x="3445846" y="3821232"/>
          <a:ext cx="8643486" cy="29150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BC4AFB41-14D3-7C5D-616B-4492D1634F71}"/>
              </a:ext>
            </a:extLst>
          </p:cNvPr>
          <p:cNvSpPr txBox="1"/>
          <p:nvPr/>
        </p:nvSpPr>
        <p:spPr>
          <a:xfrm>
            <a:off x="0" y="105013"/>
            <a:ext cx="79023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Che lo accettiamo o meno, il peccato è un problema che riguarda tutti noi e che distrugge il nostro rapporto con Dio: «Poiché tutti hanno peccato e sono privi della gloria di Dio»</a:t>
            </a:r>
            <a:r>
              <a:rPr lang="es-ES" b="1" dirty="0"/>
              <a:t> (Romani 3:23).</a:t>
            </a:r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id="{78C259B9-5B7B-06A9-3018-CB862E62B678}"/>
              </a:ext>
            </a:extLst>
          </p:cNvPr>
          <p:cNvGrpSpPr/>
          <p:nvPr/>
        </p:nvGrpSpPr>
        <p:grpSpPr>
          <a:xfrm>
            <a:off x="8119211" y="126381"/>
            <a:ext cx="3946359" cy="3207619"/>
            <a:chOff x="8273598" y="221381"/>
            <a:chExt cx="3946359" cy="3207619"/>
          </a:xfrm>
        </p:grpSpPr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362CB2BC-95FB-9774-40CA-4359B33CA2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273598" y="221381"/>
              <a:ext cx="3946359" cy="3207619"/>
            </a:xfrm>
            <a:prstGeom prst="roundRect">
              <a:avLst>
                <a:gd name="adj" fmla="val 9465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7" name="CuadroTexto 6">
              <a:extLst>
                <a:ext uri="{FF2B5EF4-FFF2-40B4-BE49-F238E27FC236}">
                  <a16:creationId xmlns:a16="http://schemas.microsoft.com/office/drawing/2014/main" id="{0BD1862F-1A63-C58C-B519-8A77E1514E51}"/>
                </a:ext>
              </a:extLst>
            </p:cNvPr>
            <p:cNvSpPr txBox="1"/>
            <p:nvPr/>
          </p:nvSpPr>
          <p:spPr>
            <a:xfrm>
              <a:off x="8582025" y="2019300"/>
              <a:ext cx="80962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FEDE</a:t>
              </a:r>
            </a:p>
          </p:txBody>
        </p:sp>
        <p:sp>
          <p:nvSpPr>
            <p:cNvPr id="8" name="CuadroTexto 7">
              <a:extLst>
                <a:ext uri="{FF2B5EF4-FFF2-40B4-BE49-F238E27FC236}">
                  <a16:creationId xmlns:a16="http://schemas.microsoft.com/office/drawing/2014/main" id="{82DC61B4-F218-BD16-D686-C05613599A8B}"/>
                </a:ext>
              </a:extLst>
            </p:cNvPr>
            <p:cNvSpPr txBox="1"/>
            <p:nvPr/>
          </p:nvSpPr>
          <p:spPr>
            <a:xfrm>
              <a:off x="10877550" y="2019299"/>
              <a:ext cx="80962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OPERE</a:t>
              </a:r>
            </a:p>
          </p:txBody>
        </p:sp>
      </p:grpSp>
      <p:pic>
        <p:nvPicPr>
          <p:cNvPr id="5" name="Imagen 4">
            <a:extLst>
              <a:ext uri="{FF2B5EF4-FFF2-40B4-BE49-F238E27FC236}">
                <a16:creationId xmlns:a16="http://schemas.microsoft.com/office/drawing/2014/main" id="{B159F9E8-92DB-8BFE-3F2A-73F37F4F846B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619" y="3859732"/>
            <a:ext cx="2930917" cy="277959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4">
                <a:lumMod val="75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1855E4F7-8ED9-9D43-B10E-037035A28DB6}"/>
              </a:ext>
            </a:extLst>
          </p:cNvPr>
          <p:cNvSpPr txBox="1"/>
          <p:nvPr/>
        </p:nvSpPr>
        <p:spPr>
          <a:xfrm>
            <a:off x="0" y="2736503"/>
            <a:ext cx="790233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È chiaro che la Legge e il Vangelo non sono incompatibili, ma collaborano entrambi nella nostra lotta contro il peccato. Ognuno ha la propria funzione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.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1DC7C0CC-2D7D-F239-8B6D-D80082255427}"/>
              </a:ext>
            </a:extLst>
          </p:cNvPr>
          <p:cNvSpPr txBox="1"/>
          <p:nvPr/>
        </p:nvSpPr>
        <p:spPr>
          <a:xfrm>
            <a:off x="1" y="1305342"/>
            <a:ext cx="814297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Come colmare il divario che il peccato crea tra Dio e noi? Alcuni hanno proposto due possibili soluzioni al problema: solo la Legge (salvezza per le opere, un'interpretazione errata della funzione della Legge); oppure solo il Vangelo (salvezza per fede, abolendo la Legge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3548919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F28401E-E283-4120-B2F0-7BC6372CE3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graphicEl>
                                              <a:dgm id="{8F28401E-E283-4120-B2F0-7BC6372CE3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graphicEl>
                                              <a:dgm id="{8F28401E-E283-4120-B2F0-7BC6372CE3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8F28401E-E283-4120-B2F0-7BC6372CE32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graphicEl>
                                              <a:dgm id="{8F28401E-E283-4120-B2F0-7BC6372CE3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graphicEl>
                                              <a:dgm id="{8F28401E-E283-4120-B2F0-7BC6372CE3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64D55A5-FCD3-4914-85B6-6B501B964A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>
                                            <p:graphicEl>
                                              <a:dgm id="{764D55A5-FCD3-4914-85B6-6B501B964A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>
                                            <p:graphicEl>
                                              <a:dgm id="{764D55A5-FCD3-4914-85B6-6B501B964A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>
                                            <p:graphicEl>
                                              <a:dgm id="{764D55A5-FCD3-4914-85B6-6B501B964A8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graphicEl>
                                              <a:dgm id="{764D55A5-FCD3-4914-85B6-6B501B964A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>
                                            <p:graphicEl>
                                              <a:dgm id="{764D55A5-FCD3-4914-85B6-6B501B964A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DB5C8FA-4108-43E4-80C1-E4BB2C2435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>
                                            <p:graphicEl>
                                              <a:dgm id="{ADB5C8FA-4108-43E4-80C1-E4BB2C2435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>
                                            <p:graphicEl>
                                              <a:dgm id="{ADB5C8FA-4108-43E4-80C1-E4BB2C2435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>
                                            <p:graphicEl>
                                              <a:dgm id="{ADB5C8FA-4108-43E4-80C1-E4BB2C2435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>
                                            <p:graphicEl>
                                              <a:dgm id="{ADB5C8FA-4108-43E4-80C1-E4BB2C2435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1A34F0A-E5D1-44E5-B86A-1D0601EC44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">
                                            <p:graphicEl>
                                              <a:dgm id="{31A34F0A-E5D1-44E5-B86A-1D0601EC44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>
                                            <p:graphicEl>
                                              <a:dgm id="{31A34F0A-E5D1-44E5-B86A-1D0601EC44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">
                                            <p:graphicEl>
                                              <a:dgm id="{31A34F0A-E5D1-44E5-B86A-1D0601EC44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>
                                            <p:graphicEl>
                                              <a:dgm id="{31A34F0A-E5D1-44E5-B86A-1D0601EC44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>
                                            <p:graphicEl>
                                              <a:dgm id="{31A34F0A-E5D1-44E5-B86A-1D0601EC44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B7B2313-826C-48DF-9700-CE3C0E35CE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">
                                            <p:graphicEl>
                                              <a:dgm id="{7B7B2313-826C-48DF-9700-CE3C0E35CE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">
                                            <p:graphicEl>
                                              <a:dgm id="{7B7B2313-826C-48DF-9700-CE3C0E35CE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">
                                            <p:graphicEl>
                                              <a:dgm id="{7B7B2313-826C-48DF-9700-CE3C0E35CEB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">
                                            <p:graphicEl>
                                              <a:dgm id="{7B7B2313-826C-48DF-9700-CE3C0E35CE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">
                                            <p:graphicEl>
                                              <a:dgm id="{7B7B2313-826C-48DF-9700-CE3C0E35CE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A54D78A-3D96-497B-932C-5FB5FF2435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">
                                            <p:graphicEl>
                                              <a:dgm id="{4A54D78A-3D96-497B-932C-5FB5FF2435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">
                                            <p:graphicEl>
                                              <a:dgm id="{4A54D78A-3D96-497B-932C-5FB5FF2435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">
                                            <p:graphicEl>
                                              <a:dgm id="{4A54D78A-3D96-497B-932C-5FB5FF2435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">
                                            <p:graphicEl>
                                              <a:dgm id="{4A54D78A-3D96-497B-932C-5FB5FF2435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3B51779-CE85-45C5-99FB-6D2C9624B6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">
                                            <p:graphicEl>
                                              <a:dgm id="{73B51779-CE85-45C5-99FB-6D2C9624B6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">
                                            <p:graphicEl>
                                              <a:dgm id="{73B51779-CE85-45C5-99FB-6D2C9624B6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">
                                            <p:graphicEl>
                                              <a:dgm id="{73B51779-CE85-45C5-99FB-6D2C9624B6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">
                                            <p:graphicEl>
                                              <a:dgm id="{73B51779-CE85-45C5-99FB-6D2C9624B6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">
                                            <p:graphicEl>
                                              <a:dgm id="{73B51779-CE85-45C5-99FB-6D2C9624B6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A9A4F1A-D5FF-458A-B9CB-A55D909819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">
                                            <p:graphicEl>
                                              <a:dgm id="{4A9A4F1A-D5FF-458A-B9CB-A55D909819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">
                                            <p:graphicEl>
                                              <a:dgm id="{4A9A4F1A-D5FF-458A-B9CB-A55D909819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">
                                            <p:graphicEl>
                                              <a:dgm id="{4A9A4F1A-D5FF-458A-B9CB-A55D9098193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">
                                            <p:graphicEl>
                                              <a:dgm id="{4A9A4F1A-D5FF-458A-B9CB-A55D909819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">
                                            <p:graphicEl>
                                              <a:dgm id="{4A9A4F1A-D5FF-458A-B9CB-A55D909819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9D18C7D-159A-4084-B59F-6DC46BEC48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">
                                            <p:graphicEl>
                                              <a:dgm id="{E9D18C7D-159A-4084-B59F-6DC46BEC48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">
                                            <p:graphicEl>
                                              <a:dgm id="{E9D18C7D-159A-4084-B59F-6DC46BEC48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">
                                            <p:graphicEl>
                                              <a:dgm id="{E9D18C7D-159A-4084-B59F-6DC46BEC48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">
                                            <p:graphicEl>
                                              <a:dgm id="{E9D18C7D-159A-4084-B59F-6DC46BEC48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  <p:bldP spid="3" grpId="0"/>
      <p:bldP spid="10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DB008E6-0645-B7C4-A527-C774FB3C1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ATOS PC CLAUDIO\IGLESIA\Escuela Sabatica - ppt lecciones\2026\2 TRIMESTRE\leccion 9\Immagine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2475" y="-2913"/>
            <a:ext cx="12204700" cy="6870701"/>
          </a:xfrm>
          <a:prstGeom prst="rect">
            <a:avLst/>
          </a:prstGeom>
          <a:noFill/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984992"/>
            <a:ext cx="731521" cy="673460"/>
            <a:chOff x="3940602" y="308034"/>
            <a:chExt cx="2116791" cy="3428999"/>
          </a:xfrm>
          <a:solidFill>
            <a:schemeClr val="accent5">
              <a:lumMod val="75000"/>
            </a:schemeClr>
          </a:solidFill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391886"/>
            <a:ext cx="6009366" cy="601707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913BBD7F-D50F-2E00-C641-DC908B9CDC3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7597" y="666728"/>
            <a:ext cx="5465791" cy="5465791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FA6CDF06-7A62-4BDB-EB3B-550254E3F737}"/>
              </a:ext>
            </a:extLst>
          </p:cNvPr>
          <p:cNvSpPr txBox="1"/>
          <p:nvPr/>
        </p:nvSpPr>
        <p:spPr>
          <a:xfrm>
            <a:off x="731521" y="1921338"/>
            <a:ext cx="4954288" cy="255454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s-ES" sz="80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IL PECCATO</a:t>
            </a:r>
          </a:p>
        </p:txBody>
      </p:sp>
    </p:spTree>
    <p:extLst>
      <p:ext uri="{BB962C8B-B14F-4D97-AF65-F5344CB8AC3E}">
        <p14:creationId xmlns:p14="http://schemas.microsoft.com/office/powerpoint/2010/main" val="2446507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F5CE285-6053-25BC-CABF-649C715A93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4B41CA8-95FB-FF6F-2394-9E0FB82EAF3D}"/>
              </a:ext>
            </a:extLst>
          </p:cNvPr>
          <p:cNvSpPr txBox="1"/>
          <p:nvPr/>
        </p:nvSpPr>
        <p:spPr>
          <a:xfrm>
            <a:off x="0" y="0"/>
            <a:ext cx="12191999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balanced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es-ES" sz="4400" b="1" spc="300" dirty="0">
                <a:ln w="0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82000"/>
                    </a:srgbClr>
                  </a:outerShdw>
                </a:effectLst>
              </a:rPr>
              <a:t>EVITARE LA TENTAZIONE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5C7DF813-D008-CF6B-AFD0-03E389DC0845}"/>
              </a:ext>
            </a:extLst>
          </p:cNvPr>
          <p:cNvSpPr txBox="1"/>
          <p:nvPr/>
        </p:nvSpPr>
        <p:spPr>
          <a:xfrm>
            <a:off x="1" y="662203"/>
            <a:ext cx="121919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Invece ognuno è tentato dalla propria concupiscenza che lo attrae e lo seduce.</a:t>
            </a:r>
            <a:r>
              <a:rPr lang="es-ES" b="1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” </a:t>
            </a:r>
            <a:r>
              <a:rPr lang="es-ES" sz="1400" b="1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(Giacomo 1:14)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39323C8-42DF-14E1-19C4-AECC4FA931B7}"/>
              </a:ext>
            </a:extLst>
          </p:cNvPr>
          <p:cNvSpPr txBox="1"/>
          <p:nvPr/>
        </p:nvSpPr>
        <p:spPr>
          <a:xfrm>
            <a:off x="3528092" y="1121491"/>
            <a:ext cx="86639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Giacomo definisce «beato» chi resiste alla tentazione (Giacomo 1:12). Ma precisa che la tentazione non viene da Dio (Giacomo 1:13), bensì nasce dai nostri desideri malvagi (Giacomo </a:t>
            </a:r>
            <a:r>
              <a:rPr lang="es-ES" b="1" dirty="0"/>
              <a:t>1:14).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DD6DFDC-9861-481D-6E85-7C3D577C012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7654" y="1209979"/>
            <a:ext cx="3313623" cy="19495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CD52FE16-800D-F929-FFCB-1FB2D45002E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90643" y="2346741"/>
            <a:ext cx="1961170" cy="2509437"/>
          </a:xfrm>
          <a:prstGeom prst="snip2DiagRect">
            <a:avLst>
              <a:gd name="adj1" fmla="val 15040"/>
              <a:gd name="adj2" fmla="val 0"/>
            </a:avLst>
          </a:prstGeom>
          <a:solidFill>
            <a:srgbClr val="FFFFFF">
              <a:shade val="85000"/>
            </a:srgbClr>
          </a:solidFill>
          <a:ln w="571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B299268B-D1C5-84AF-F74D-0AA90A0219C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982" y="3323303"/>
            <a:ext cx="3222917" cy="3319386"/>
          </a:xfrm>
          <a:prstGeom prst="ellipse">
            <a:avLst/>
          </a:prstGeom>
          <a:ln w="63500" cap="rnd">
            <a:solidFill>
              <a:schemeClr val="accent2">
                <a:lumMod val="60000"/>
                <a:lumOff val="40000"/>
              </a:schemeClr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44450">
            <a:bevelT w="95250" h="31750"/>
            <a:bevelB w="0" h="0"/>
            <a:contourClr>
              <a:srgbClr val="C67F18"/>
            </a:contourClr>
          </a:sp3d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2700EAF8-FF96-A996-1001-D0F5861CBD2D}"/>
              </a:ext>
            </a:extLst>
          </p:cNvPr>
          <p:cNvSpPr txBox="1"/>
          <p:nvPr/>
        </p:nvSpPr>
        <p:spPr>
          <a:xfrm>
            <a:off x="3552014" y="2184754"/>
            <a:ext cx="4455706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Paolo parla di un «tentatore» (1 Te 3:5), che Gesù identificò come Satana (Mt 4:3.10). È lui che sa sfruttare al meglio le nostre debolezze per indurci al peccato. Non dimentichiamo che siamo immersi in una guerra cosmica tra Cristo e Satana, e che il tentatore farà tutto il possibile per allontanarci da Cristo</a:t>
            </a:r>
            <a:r>
              <a:rPr lang="es-ES" b="1" dirty="0"/>
              <a:t>.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465716DC-0DF3-B2EB-B535-8DB80A437D9A}"/>
              </a:ext>
            </a:extLst>
          </p:cNvPr>
          <p:cNvSpPr txBox="1"/>
          <p:nvPr/>
        </p:nvSpPr>
        <p:spPr>
          <a:xfrm>
            <a:off x="3528093" y="4856178"/>
            <a:ext cx="848692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Sansone è un chiaro esempio di persona che cede alla tentazione lasciandosi trascinare dalle proprie emozioni, pur sapendo che queste andavano contro la volontà di Dio (Giudici </a:t>
            </a:r>
            <a:r>
              <a:rPr lang="es-ES" b="1" dirty="0"/>
              <a:t>14:1-3; 16:1:4).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08433702-26A2-FA4A-34AC-530AAEB34C92}"/>
              </a:ext>
            </a:extLst>
          </p:cNvPr>
          <p:cNvSpPr txBox="1"/>
          <p:nvPr/>
        </p:nvSpPr>
        <p:spPr>
          <a:xfrm>
            <a:off x="3552014" y="5934670"/>
            <a:ext cx="84630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Come evitare la tentazione? Cercando Dio (Mt 6:33);  trascorrendo del tempo da soli con Lui (</a:t>
            </a:r>
            <a:r>
              <a:rPr lang="it-IT" b="1" dirty="0" err="1"/>
              <a:t>Mr</a:t>
            </a:r>
            <a:r>
              <a:rPr lang="it-IT" b="1" dirty="0"/>
              <a:t> 14:38); aggrappandosi allo scudo della fede </a:t>
            </a:r>
            <a:r>
              <a:rPr lang="es-ES" b="1" dirty="0"/>
              <a:t>(</a:t>
            </a:r>
            <a:r>
              <a:rPr lang="es-ES" b="1" dirty="0" err="1"/>
              <a:t>Ef</a:t>
            </a:r>
            <a:r>
              <a:rPr lang="es-ES" b="1" dirty="0"/>
              <a:t> 6:16).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7F9DD917-2C8E-0385-0AA3-ACEB8568972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9332" y="2309778"/>
            <a:ext cx="1759229" cy="25464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0831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F5B0E-1FBD-0738-6D5F-9CE86D41FB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ATOS PC CLAUDIO\IGLESIA\Escuela Sabatica - ppt lecciones\2026\2 TRIMESTRE\leccion 9\Immagine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12200956" cy="6858000"/>
          </a:xfrm>
          <a:prstGeom prst="rect">
            <a:avLst/>
          </a:prstGeom>
          <a:noFill/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261F845C-5C5A-8D23-560B-61ED3F336B08}"/>
              </a:ext>
            </a:extLst>
          </p:cNvPr>
          <p:cNvSpPr txBox="1"/>
          <p:nvPr/>
        </p:nvSpPr>
        <p:spPr>
          <a:xfrm>
            <a:off x="0" y="-78656"/>
            <a:ext cx="1219199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400" b="1" spc="30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CONSIGLI PER EVITARE IL PECCATO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C42A022B-069F-1EE2-BFFF-664FD20C8E77}"/>
              </a:ext>
            </a:extLst>
          </p:cNvPr>
          <p:cNvSpPr txBox="1"/>
          <p:nvPr/>
        </p:nvSpPr>
        <p:spPr>
          <a:xfrm>
            <a:off x="581024" y="556514"/>
            <a:ext cx="110299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Se l'occhio tuo ti fa cadere in peccato, cavalo; meglio è per te entrare con un occhio solo nel regno di Dio, che avere due occhi ed essere gettato nella geenna</a:t>
            </a:r>
            <a:r>
              <a:rPr lang="es-ES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” </a:t>
            </a:r>
            <a:r>
              <a:rPr lang="es-ES" sz="1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(Marco 9:47)</a:t>
            </a:r>
            <a:endParaRPr lang="es-ES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0E0ACCE-0394-82C0-237C-58C3FE7BD1CE}"/>
              </a:ext>
            </a:extLst>
          </p:cNvPr>
          <p:cNvSpPr txBox="1"/>
          <p:nvPr/>
        </p:nvSpPr>
        <p:spPr>
          <a:xfrm>
            <a:off x="257173" y="1227653"/>
            <a:ext cx="85492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s-ES" b="1" dirty="0"/>
              <a:t>Gesù ci ha lasciato istruzioni chiare per evitare il peccato:</a:t>
            </a:r>
          </a:p>
        </p:txBody>
      </p:sp>
      <p:graphicFrame>
        <p:nvGraphicFramePr>
          <p:cNvPr id="9" name="Diagrama 8">
            <a:extLst>
              <a:ext uri="{FF2B5EF4-FFF2-40B4-BE49-F238E27FC236}">
                <a16:creationId xmlns:a16="http://schemas.microsoft.com/office/drawing/2014/main" id="{A684124B-9898-9686-381D-FD5EEA7E6F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08083904"/>
              </p:ext>
            </p:extLst>
          </p:nvPr>
        </p:nvGraphicFramePr>
        <p:xfrm>
          <a:off x="257174" y="1651221"/>
          <a:ext cx="8778671" cy="25988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40B0DF40-76E9-904D-DBB6-BB0421803A4E}"/>
              </a:ext>
            </a:extLst>
          </p:cNvPr>
          <p:cNvSpPr txBox="1"/>
          <p:nvPr/>
        </p:nvSpPr>
        <p:spPr>
          <a:xfrm>
            <a:off x="257174" y="4292343"/>
            <a:ext cx="11668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In definitiva, fai tutto il possibile per non peccare e per non essere tentato di farlo. Prega affinché ciò avvenga</a:t>
            </a:r>
            <a:r>
              <a:rPr lang="es-ES" b="1" dirty="0"/>
              <a:t>.</a:t>
            </a:r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B989E06F-D2C2-B40D-4796-8DB43BCC77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35812384"/>
              </p:ext>
            </p:extLst>
          </p:nvPr>
        </p:nvGraphicFramePr>
        <p:xfrm>
          <a:off x="257174" y="4892535"/>
          <a:ext cx="11672889" cy="1781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12" name="Imagen 11">
            <a:extLst>
              <a:ext uri="{FF2B5EF4-FFF2-40B4-BE49-F238E27FC236}">
                <a16:creationId xmlns:a16="http://schemas.microsoft.com/office/drawing/2014/main" id="{334E6758-BC9A-62D3-FAFF-17267ECEB48F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9014539" y="1434107"/>
            <a:ext cx="3008773" cy="2715106"/>
          </a:xfrm>
          <a:prstGeom prst="rect">
            <a:avLst/>
          </a:prstGeom>
          <a:ln w="88900" cap="sq" cmpd="thickThin">
            <a:solidFill>
              <a:srgbClr val="41446D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574267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3D69C2C-86A7-48FC-9554-D425821280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4" dur="500"/>
                                        <p:tgtEl>
                                          <p:spTgt spid="9">
                                            <p:graphicEl>
                                              <a:dgm id="{D3D69C2C-86A7-48FC-9554-D425821280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8C1DD53A-A127-477E-9A45-E319CBC404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>
                                            <p:graphicEl>
                                              <a:dgm id="{8C1DD53A-A127-477E-9A45-E319CBC404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3E26721-2A91-4149-9137-02C2D254B3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>
                                            <p:graphicEl>
                                              <a:dgm id="{A3E26721-2A91-4149-9137-02C2D254B3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>
                                            <p:graphicEl>
                                              <a:dgm id="{A3E26721-2A91-4149-9137-02C2D254B3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>
                                            <p:graphicEl>
                                              <a:dgm id="{A3E26721-2A91-4149-9137-02C2D254B3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49D9661-6A2C-438B-8F08-BF324734D8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graphicEl>
                                              <a:dgm id="{749D9661-6A2C-438B-8F08-BF324734D8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2A20C54-1088-424E-804D-69E4B512CA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graphicEl>
                                              <a:dgm id="{B2A20C54-1088-424E-804D-69E4B512CA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>
                                            <p:graphicEl>
                                              <a:dgm id="{B2A20C54-1088-424E-804D-69E4B512CA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>
                                            <p:graphicEl>
                                              <a:dgm id="{B2A20C54-1088-424E-804D-69E4B512CA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E8E2EDC-E163-4F49-BE30-A723E616D2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">
                                            <p:graphicEl>
                                              <a:dgm id="{CE8E2EDC-E163-4F49-BE30-A723E616D2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A7CAD85-152C-4DA1-BE5F-17040AE02E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>
                                            <p:graphicEl>
                                              <a:dgm id="{AA7CAD85-152C-4DA1-BE5F-17040AE02E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>
                                            <p:graphicEl>
                                              <a:dgm id="{AA7CAD85-152C-4DA1-BE5F-17040AE02E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>
                                            <p:graphicEl>
                                              <a:dgm id="{AA7CAD85-152C-4DA1-BE5F-17040AE02EF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8B6A596-E4D3-4D96-9C3C-1B80AAE93A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9">
                                            <p:graphicEl>
                                              <a:dgm id="{48B6A596-E4D3-4D96-9C3C-1B80AAE93AC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213DDB5-0679-482B-9AA0-FF14C80DC8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>
                                            <p:graphicEl>
                                              <a:dgm id="{3213DDB5-0679-482B-9AA0-FF14C80DC8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>
                                            <p:graphicEl>
                                              <a:dgm id="{3213DDB5-0679-482B-9AA0-FF14C80DC8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">
                                            <p:graphicEl>
                                              <a:dgm id="{3213DDB5-0679-482B-9AA0-FF14C80DC8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6CA4A7B-4AEB-429E-BD41-2F61923E41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">
                                            <p:graphicEl>
                                              <a:dgm id="{76CA4A7B-4AEB-429E-BD41-2F61923E41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314028B-8612-47D6-9989-7E3B3DFE2F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">
                                            <p:graphicEl>
                                              <a:dgm id="{1314028B-8612-47D6-9989-7E3B3DFE2F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">
                                            <p:graphicEl>
                                              <a:dgm id="{1314028B-8612-47D6-9989-7E3B3DFE2F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">
                                            <p:graphicEl>
                                              <a:dgm id="{1314028B-8612-47D6-9989-7E3B3DFE2F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5D8DBC1-39FB-457C-ADC6-A615CC9084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">
                                            <p:graphicEl>
                                              <a:dgm id="{75D8DBC1-39FB-457C-ADC6-A615CC9084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ED96934-9202-408D-8EC9-40816174A2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">
                                            <p:graphicEl>
                                              <a:dgm id="{AED96934-9202-408D-8EC9-40816174A2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">
                                            <p:graphicEl>
                                              <a:dgm id="{AED96934-9202-408D-8EC9-40816174A2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">
                                            <p:graphicEl>
                                              <a:dgm id="{AED96934-9202-408D-8EC9-40816174A2E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EE5A8A7-7CCF-4D76-85CD-29A0A8304F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">
                                            <p:graphicEl>
                                              <a:dgm id="{BEE5A8A7-7CCF-4D76-85CD-29A0A8304F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222E026-6500-452F-8E5D-A5D788E6E3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">
                                            <p:graphicEl>
                                              <a:dgm id="{C222E026-6500-452F-8E5D-A5D788E6E3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">
                                            <p:graphicEl>
                                              <a:dgm id="{C222E026-6500-452F-8E5D-A5D788E6E3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">
                                            <p:graphicEl>
                                              <a:dgm id="{C222E026-6500-452F-8E5D-A5D788E6E3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6D73333-0021-4A47-BBCD-14F06CC74D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">
                                            <p:graphicEl>
                                              <a:dgm id="{86D73333-0021-4A47-BBCD-14F06CC74DE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A62EF47-03FE-4E05-A828-F18B93F5A8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">
                                            <p:graphicEl>
                                              <a:dgm id="{8A62EF47-03FE-4E05-A828-F18B93F5A8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">
                                            <p:graphicEl>
                                              <a:dgm id="{8A62EF47-03FE-4E05-A828-F18B93F5A8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">
                                            <p:graphicEl>
                                              <a:dgm id="{8A62EF47-03FE-4E05-A828-F18B93F5A8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882FDCA-3463-4421-87DA-9EA70D50E3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2">
                                            <p:graphicEl>
                                              <a:dgm id="{0882FDCA-3463-4421-87DA-9EA70D50E3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8D44722-E960-4DDF-8D4D-F1B33AB18C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">
                                            <p:graphicEl>
                                              <a:dgm id="{68D44722-E960-4DDF-8D4D-F1B33AB18C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">
                                            <p:graphicEl>
                                              <a:dgm id="{68D44722-E960-4DDF-8D4D-F1B33AB18C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">
                                            <p:graphicEl>
                                              <a:dgm id="{68D44722-E960-4DDF-8D4D-F1B33AB18C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DB1018A-F275-4BF1-A222-24E468F2FF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2">
                                            <p:graphicEl>
                                              <a:dgm id="{4DB1018A-F275-4BF1-A222-24E468F2FF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Graphic spid="9" grpId="0">
        <p:bldSub>
          <a:bldDgm bld="one"/>
        </p:bldSub>
      </p:bldGraphic>
      <p:bldP spid="8" grpId="0"/>
      <p:bldGraphic spid="2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DFCD5AB-A91A-D1BA-B0AC-B8D780C40E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ATOS PC CLAUDIO\IGLESIA\Escuela Sabatica - ppt lecciones\2026\2 TRIMESTRE\leccion 9\Immagine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3987"/>
            <a:ext cx="12204700" cy="6870701"/>
          </a:xfrm>
          <a:prstGeom prst="rect">
            <a:avLst/>
          </a:prstGeom>
          <a:noFill/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9CB12078-AB3E-0AFD-88E7-12F7E8E3E3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372850" y="2984992"/>
            <a:ext cx="731521" cy="673460"/>
            <a:chOff x="3940602" y="308034"/>
            <a:chExt cx="2116791" cy="3428999"/>
          </a:xfrm>
          <a:solidFill>
            <a:schemeClr val="accent3">
              <a:lumMod val="75000"/>
            </a:schemeClr>
          </a:solidFill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810665D-6E6B-E42C-21C8-35AA049DD7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4678168-356D-2107-2D13-2FB59827ED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6583B74-E7AA-5F10-4D1B-170D70450D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DFD490F0-8829-66BC-C891-6A67873884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20" y="0"/>
            <a:ext cx="1494330" cy="68580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3FAC088-F6A9-7571-8E36-AB388CE910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0385" y="391886"/>
            <a:ext cx="6009366" cy="601707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8F3DB1FA-9795-7D4E-5D80-6BFDE9C4BAA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2172" y="659241"/>
            <a:ext cx="5465791" cy="5495753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02A83E0C-4FE8-A58D-27EA-5931B7A7E9AD}"/>
              </a:ext>
            </a:extLst>
          </p:cNvPr>
          <p:cNvSpPr txBox="1"/>
          <p:nvPr/>
        </p:nvSpPr>
        <p:spPr>
          <a:xfrm>
            <a:off x="6408421" y="2598447"/>
            <a:ext cx="4954288" cy="280076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s-ES" sz="8800" b="1" dirty="0">
                <a:ln w="0"/>
                <a:gradFill>
                  <a:gsLst>
                    <a:gs pos="0">
                      <a:schemeClr val="accent3">
                        <a:lumMod val="50000"/>
                      </a:schemeClr>
                    </a:gs>
                    <a:gs pos="50000">
                      <a:schemeClr val="accent3"/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LA LEGGE</a:t>
            </a:r>
          </a:p>
        </p:txBody>
      </p:sp>
    </p:spTree>
    <p:extLst>
      <p:ext uri="{BB962C8B-B14F-4D97-AF65-F5344CB8AC3E}">
        <p14:creationId xmlns:p14="http://schemas.microsoft.com/office/powerpoint/2010/main" val="575137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58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ángulo 20">
            <a:extLst>
              <a:ext uri="{FF2B5EF4-FFF2-40B4-BE49-F238E27FC236}">
                <a16:creationId xmlns:a16="http://schemas.microsoft.com/office/drawing/2014/main" id="{E3DF0DD5-8B56-ED07-3CFE-F20D496E249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1465007"/>
            <a:ext cx="12192000" cy="424614"/>
          </a:xfrm>
          <a:prstGeom prst="rect">
            <a:avLst/>
          </a:prstGeom>
          <a:blipFill dpi="0" rotWithShape="1">
            <a:blip r:embed="rId3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A7EBAC1-D42E-10AE-3297-40D80CDC7101}"/>
              </a:ext>
            </a:extLst>
          </p:cNvPr>
          <p:cNvSpPr txBox="1"/>
          <p:nvPr/>
        </p:nvSpPr>
        <p:spPr>
          <a:xfrm>
            <a:off x="0" y="0"/>
            <a:ext cx="7338303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4400" b="1" dirty="0">
                <a:ln/>
                <a:solidFill>
                  <a:schemeClr val="accent3"/>
                </a:solidFill>
              </a:rPr>
              <a:t>LA LEGGE E IL PECCATO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5E451EBB-52B0-8C49-F64C-0659F7EF0074}"/>
              </a:ext>
            </a:extLst>
          </p:cNvPr>
          <p:cNvSpPr txBox="1"/>
          <p:nvPr/>
        </p:nvSpPr>
        <p:spPr>
          <a:xfrm>
            <a:off x="178239" y="671118"/>
            <a:ext cx="6981825" cy="6463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s-ES" b="1" dirty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Chiunque commette il peccato trasgredisce la legge: il peccato è la violazione della legge</a:t>
            </a:r>
            <a:r>
              <a:rPr lang="es-ES" b="1" dirty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” </a:t>
            </a:r>
            <a:r>
              <a:rPr lang="es-ES" sz="1400" b="1" dirty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(1 Giovanni 3:4)</a:t>
            </a:r>
            <a:endParaRPr lang="es-ES" b="1" dirty="0">
              <a:solidFill>
                <a:schemeClr val="accent5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569EB4E-CF58-B984-D3AC-432375433B3B}"/>
              </a:ext>
            </a:extLst>
          </p:cNvPr>
          <p:cNvSpPr txBox="1"/>
          <p:nvPr/>
        </p:nvSpPr>
        <p:spPr>
          <a:xfrm>
            <a:off x="207092" y="2011444"/>
            <a:ext cx="11777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Il rapporto tra la Legge e il peccato è stato frainteso da alcuni, i quali pensano che, osservando la Legge, possano espiare i propri peccati (Ga 5:4). Questa idea ha portato altri all’estremo opposto, ovvero a ritenere che la Legge sia stata abolita</a:t>
            </a:r>
            <a:r>
              <a:rPr lang="es-ES" b="1" dirty="0"/>
              <a:t>.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43674791-1CFF-39B6-B7C7-49BA364988D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5141" y="130208"/>
            <a:ext cx="2739398" cy="1828548"/>
          </a:xfrm>
          <a:prstGeom prst="round2DiagRect">
            <a:avLst>
              <a:gd name="adj1" fmla="val 0"/>
              <a:gd name="adj2" fmla="val 15106"/>
            </a:avLst>
          </a:prstGeom>
          <a:ln w="38100" cap="sq">
            <a:solidFill>
              <a:schemeClr val="accent5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88DC3CDC-40A5-B0D3-C622-45542ABFDA4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38303" y="130208"/>
            <a:ext cx="1828548" cy="1828548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chemeClr val="accent5"/>
            </a:solidFill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3CB96FB8-470E-8207-FDCB-CC8D075DCF5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461" y="3792076"/>
            <a:ext cx="4334684" cy="287227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3">
                <a:lumMod val="75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DD512CA5-F54D-DAE2-50E8-FC8B7DE1B96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024932" y="3913899"/>
            <a:ext cx="3015977" cy="2750455"/>
          </a:xfrm>
          <a:prstGeom prst="roundRect">
            <a:avLst>
              <a:gd name="adj" fmla="val 16667"/>
            </a:avLst>
          </a:prstGeom>
          <a:ln w="76200">
            <a:solidFill>
              <a:srgbClr val="3E7527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0" name="CuadroTexto 19">
            <a:extLst>
              <a:ext uri="{FF2B5EF4-FFF2-40B4-BE49-F238E27FC236}">
                <a16:creationId xmlns:a16="http://schemas.microsoft.com/office/drawing/2014/main" id="{16D4A53B-1BEE-2630-85D1-A9C7DEE6D4CC}"/>
              </a:ext>
            </a:extLst>
          </p:cNvPr>
          <p:cNvSpPr txBox="1"/>
          <p:nvPr/>
        </p:nvSpPr>
        <p:spPr>
          <a:xfrm>
            <a:off x="4582248" y="3959269"/>
            <a:ext cx="442975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La Legge ci rivela il peccato (1 </a:t>
            </a:r>
            <a:r>
              <a:rPr lang="it-IT" b="1" dirty="0" err="1"/>
              <a:t>Gv</a:t>
            </a:r>
            <a:r>
              <a:rPr lang="it-IT" b="1" dirty="0"/>
              <a:t> 3:4). Senza la Legge non sapremmo cos’è il peccato (</a:t>
            </a:r>
            <a:r>
              <a:rPr lang="it-IT" b="1" dirty="0" err="1"/>
              <a:t>Rm</a:t>
            </a:r>
            <a:r>
              <a:rPr lang="it-IT" b="1" dirty="0"/>
              <a:t> 7:7) e, di conseguenza, non cercheremmo una soluzione (Ga</a:t>
            </a:r>
            <a:r>
              <a:rPr lang="es-ES" b="1" dirty="0"/>
              <a:t> 3:24).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2C334A3F-D5FD-788C-A9C9-D486FA8D0E8E}"/>
              </a:ext>
            </a:extLst>
          </p:cNvPr>
          <p:cNvSpPr txBox="1"/>
          <p:nvPr/>
        </p:nvSpPr>
        <p:spPr>
          <a:xfrm>
            <a:off x="4569315" y="5326791"/>
            <a:ext cx="459753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Lungi dall'essere un peso, la Legge è una barriera protettiva che ci preserva dalle terribili conseguenze del peccato (1 </a:t>
            </a:r>
            <a:r>
              <a:rPr lang="it-IT" b="1" dirty="0" err="1"/>
              <a:t>Gv</a:t>
            </a:r>
            <a:r>
              <a:rPr lang="es-ES" b="1" dirty="0"/>
              <a:t> 5:3; </a:t>
            </a:r>
            <a:r>
              <a:rPr lang="es-ES" b="1" dirty="0" err="1"/>
              <a:t>Sl</a:t>
            </a:r>
            <a:r>
              <a:rPr lang="es-ES" b="1" dirty="0"/>
              <a:t> 1:1-3).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FF4F9960-5387-DFA9-561D-7F4BFEAA942C}"/>
              </a:ext>
            </a:extLst>
          </p:cNvPr>
          <p:cNvSpPr txBox="1"/>
          <p:nvPr/>
        </p:nvSpPr>
        <p:spPr>
          <a:xfrm>
            <a:off x="178239" y="2868746"/>
            <a:ext cx="1180666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Il problema è stato quello di ritenere che la Legge fosse collegata alla salvezza, sia come mezzo sia come ostacolo al suo raggiungimento. Ma la funzione della Legge non è mai stata quella di portare alla salvezza. Qual è dunque la sua funzione?</a:t>
            </a:r>
            <a:endParaRPr kumimoji="0" lang="es-ES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6609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20" grpId="0"/>
      <p:bldP spid="2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6FBA6FD-C9A0-DE2B-F6CE-5E970A93CB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ATOS PC CLAUDIO\IGLESIA\Escuela Sabatica - ppt lecciones\2026\2 TRIMESTRE\leccion 9\Immagine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2925" y="-4113"/>
            <a:ext cx="12204700" cy="6870701"/>
          </a:xfrm>
          <a:prstGeom prst="rect">
            <a:avLst/>
          </a:prstGeom>
          <a:noFill/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55F786EC-27E4-92AD-AEAF-795BF5CFB7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984992"/>
            <a:ext cx="731521" cy="673460"/>
            <a:chOff x="3940602" y="308034"/>
            <a:chExt cx="2116791" cy="3428999"/>
          </a:xfrm>
          <a:solidFill>
            <a:schemeClr val="accent6">
              <a:lumMod val="75000"/>
            </a:schemeClr>
          </a:solidFill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B9E88A5-548D-D434-200E-3AF4850A82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928A100-1F24-0B40-4884-C31EFF27AA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B312CA22-C4F9-B9A5-0D01-FD3A49BFFD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09917133-7283-2657-575B-EF5E6713BE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2ABC9E1-130B-A4DE-D498-883621CE08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391886"/>
            <a:ext cx="6009366" cy="601707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E83E0D3B-8581-7C93-13CF-A468CB9547E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57597" y="674222"/>
            <a:ext cx="5465791" cy="5465791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DBD6B4B0-A905-8BFD-5287-4887A7DB2D7A}"/>
              </a:ext>
            </a:extLst>
          </p:cNvPr>
          <p:cNvSpPr txBox="1"/>
          <p:nvPr/>
        </p:nvSpPr>
        <p:spPr>
          <a:xfrm>
            <a:off x="-1" y="2612318"/>
            <a:ext cx="5685810" cy="230832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endParaRPr lang="es-ES" sz="7200" b="1" dirty="0">
              <a:ln w="0"/>
              <a:gradFill>
                <a:gsLst>
                  <a:gs pos="0">
                    <a:schemeClr val="accent6">
                      <a:lumMod val="50000"/>
                    </a:schemeClr>
                  </a:gs>
                  <a:gs pos="50000">
                    <a:schemeClr val="accent6"/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r>
              <a:rPr lang="es-ES" sz="7200" b="1" dirty="0">
                <a:ln w="0"/>
                <a:gradFill>
                  <a:gsLst>
                    <a:gs pos="0">
                      <a:schemeClr val="accent6">
                        <a:lumMod val="50000"/>
                      </a:schemeClr>
                    </a:gs>
                    <a:gs pos="50000">
                      <a:schemeClr val="accent6"/>
                    </a:gs>
                    <a:gs pos="100000">
                      <a:schemeClr val="accent6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IL VANGELO</a:t>
            </a:r>
          </a:p>
        </p:txBody>
      </p:sp>
    </p:spTree>
    <p:extLst>
      <p:ext uri="{BB962C8B-B14F-4D97-AF65-F5344CB8AC3E}">
        <p14:creationId xmlns:p14="http://schemas.microsoft.com/office/powerpoint/2010/main" val="4125050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e Office">
  <a:themeElements>
    <a:clrScheme name="Personalizado 9">
      <a:dk1>
        <a:sysClr val="windowText" lastClr="000000"/>
      </a:dk1>
      <a:lt1>
        <a:sysClr val="window" lastClr="FFFFFF"/>
      </a:lt1>
      <a:dk2>
        <a:srgbClr val="FF00FF"/>
      </a:dk2>
      <a:lt2>
        <a:srgbClr val="FFFF66"/>
      </a:lt2>
      <a:accent1>
        <a:srgbClr val="2FC753"/>
      </a:accent1>
      <a:accent2>
        <a:srgbClr val="FFCC00"/>
      </a:accent2>
      <a:accent3>
        <a:srgbClr val="B1319F"/>
      </a:accent3>
      <a:accent4>
        <a:srgbClr val="48CEE0"/>
      </a:accent4>
      <a:accent5>
        <a:srgbClr val="D91934"/>
      </a:accent5>
      <a:accent6>
        <a:srgbClr val="635DD3"/>
      </a:accent6>
      <a:hlink>
        <a:srgbClr val="9454C3"/>
      </a:hlink>
      <a:folHlink>
        <a:srgbClr val="3EBBF0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849</TotalTime>
  <Words>1297</Words>
  <Application>Microsoft Macintosh PowerPoint</Application>
  <PresentationFormat>Widescreen</PresentationFormat>
  <Paragraphs>70</Paragraphs>
  <Slides>12</Slides>
  <Notes>2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12</vt:i4>
      </vt:variant>
    </vt:vector>
  </HeadingPairs>
  <TitlesOfParts>
    <vt:vector size="20" baseType="lpstr">
      <vt:lpstr>Aptos</vt:lpstr>
      <vt:lpstr>Comic Sans MS</vt:lpstr>
      <vt:lpstr>Verdana</vt:lpstr>
      <vt:lpstr>Arial</vt:lpstr>
      <vt:lpstr>Aptos Display</vt:lpstr>
      <vt:lpstr>Calibri</vt:lpstr>
      <vt:lpstr>Tema de Office</vt:lpstr>
      <vt:lpstr>1_Tema de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Sergio</dc:creator>
  <cp:lastModifiedBy>Cavalieri Mariarosa</cp:lastModifiedBy>
  <cp:revision>104</cp:revision>
  <dcterms:created xsi:type="dcterms:W3CDTF">2026-04-14T06:19:54Z</dcterms:created>
  <dcterms:modified xsi:type="dcterms:W3CDTF">2026-05-17T16:35:43Z</dcterms:modified>
</cp:coreProperties>
</file>